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7" r:id="rId3"/>
    <p:sldId id="266" r:id="rId4"/>
    <p:sldId id="265" r:id="rId5"/>
    <p:sldId id="271" r:id="rId6"/>
    <p:sldId id="269" r:id="rId7"/>
    <p:sldId id="270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0000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48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656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C8F7C9-E001-4953-B29A-4381A225C7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F4C7A93-EDD8-4EE2-9567-625E1EF2D4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52455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B1BA6C-1A45-4CBF-8132-053FD55A0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CF60780-8D52-4765-BF07-ACB26D4DCB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604313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5DF9813-DB0D-4CDF-ABE0-DCE9AC7502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52F5EC7-6371-4DF2-83F9-03CF6B9957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811324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5354CA-6AFD-40F0-81B5-E53890D27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表プレースホルダー 2">
            <a:extLst>
              <a:ext uri="{FF2B5EF4-FFF2-40B4-BE49-F238E27FC236}">
                <a16:creationId xmlns:a16="http://schemas.microsoft.com/office/drawing/2014/main" id="{F4841DFC-DA2E-4D22-A039-E64EF33AA5C0}"/>
              </a:ext>
            </a:extLst>
          </p:cNvPr>
          <p:cNvSpPr>
            <a:spLocks noGrp="1"/>
          </p:cNvSpPr>
          <p:nvPr>
            <p:ph type="tbl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52228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386A01-27B0-4CF1-B3AA-6E8740F64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7166FC1-133C-406F-BEF7-CB12E1A4C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84622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FADAF2-0FEE-4158-B79B-35712CB46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5A9FFD-C05B-42AE-B795-0F4528FC66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6778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21990E-C65B-4869-90CC-C33B49625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D4AFCED-81D1-4856-8F0A-2E9D00A89B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439B228-B150-4A3C-B5BE-F7FD03D6C8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97447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93DFA4-48E1-4BF6-811A-3A38DFB59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D5B3691-0CA2-40D1-8B46-6CF9FCE7BB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9ABFB00-4B33-4568-95A6-DFAFE1385C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DB1BE73-BE4E-4031-A7FD-CC6907B778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E6F9305-E93D-47EA-BCDA-88A6A33971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39107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E11DB3-FFA2-4158-841F-CDECBDCD3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20010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4632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77BD93-89C3-453B-B9C0-8CF760148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3B0907-D9D6-461A-9DD2-4D92635ED5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D0E0D7-E063-409C-B1D6-36A3B3CF83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18528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D79024-D234-4189-B817-6E7A92CB1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AD699AB-A5A6-4F8E-9AD1-6C8B1EA18D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FCE2D5F-158A-45B6-8495-EC7089A0AC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59311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igipot.net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AD5D48B8-33F2-4C33-B26D-EA9984D874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05A3AB1B-7D97-49B2-ABE6-92A67ACD65B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39708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Copyright©2011-2019 </a:t>
            </a:r>
            <a:r>
              <a:rPr lang="en-US" altLang="ja-JP" sz="800" b="1" dirty="0">
                <a:hlinkClick r:id="rId15"/>
              </a:rPr>
              <a:t>https://www.digipot.net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52A61B53-F926-4860-9AD8-37555BE4A1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65C5CDEA-21EC-4E2B-B18D-9D0D20DD71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14425" name="Rectangle 1113" descr="右上がり対角線 (反転)">
            <a:extLst>
              <a:ext uri="{FF2B5EF4-FFF2-40B4-BE49-F238E27FC236}">
                <a16:creationId xmlns:a16="http://schemas.microsoft.com/office/drawing/2014/main" id="{0DB814B0-DC95-4900-8C82-1D50A29D59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388" y="1628775"/>
            <a:ext cx="4176712" cy="24479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26" name="Text Box 1114">
            <a:extLst>
              <a:ext uri="{FF2B5EF4-FFF2-40B4-BE49-F238E27FC236}">
                <a16:creationId xmlns:a16="http://schemas.microsoft.com/office/drawing/2014/main" id="{72B5512B-3909-4F7A-B389-633D22776D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4149725"/>
            <a:ext cx="4248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商品の簡単な概要を入力する。商品の簡単な概要を入力する。商品の簡単な概要を入力する。商品の簡単な概要を入力する。商品の簡単な概要を入力する。商品の簡単な概要を入力する。</a:t>
            </a:r>
          </a:p>
        </p:txBody>
      </p:sp>
      <p:sp>
        <p:nvSpPr>
          <p:cNvPr id="14427" name="Text Box 1115">
            <a:extLst>
              <a:ext uri="{FF2B5EF4-FFF2-40B4-BE49-F238E27FC236}">
                <a16:creationId xmlns:a16="http://schemas.microsoft.com/office/drawing/2014/main" id="{96A6951B-3DCA-4CFF-9363-41C3C5AA0A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908050"/>
            <a:ext cx="13795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14428" name="Rectangle 1116">
            <a:extLst>
              <a:ext uri="{FF2B5EF4-FFF2-40B4-BE49-F238E27FC236}">
                <a16:creationId xmlns:a16="http://schemas.microsoft.com/office/drawing/2014/main" id="{DD7276CE-F8F8-47E4-98CA-CC7F7C86C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388" y="1484313"/>
            <a:ext cx="4176712" cy="71437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14471" name="Group 1159">
            <a:extLst>
              <a:ext uri="{FF2B5EF4-FFF2-40B4-BE49-F238E27FC236}">
                <a16:creationId xmlns:a16="http://schemas.microsoft.com/office/drawing/2014/main" id="{403180D0-22A0-45C9-A9CD-B1D128F6C7B2}"/>
              </a:ext>
            </a:extLst>
          </p:cNvPr>
          <p:cNvGraphicFramePr>
            <a:graphicFrameLocks noGrp="1"/>
          </p:cNvGraphicFramePr>
          <p:nvPr/>
        </p:nvGraphicFramePr>
        <p:xfrm>
          <a:off x="560388" y="4868863"/>
          <a:ext cx="2736850" cy="1105440"/>
        </p:xfrm>
        <a:graphic>
          <a:graphicData uri="http://schemas.openxmlformats.org/drawingml/2006/table">
            <a:tbl>
              <a:tblPr/>
              <a:tblGrid>
                <a:gridCol w="782637">
                  <a:extLst>
                    <a:ext uri="{9D8B030D-6E8A-4147-A177-3AD203B41FA5}">
                      <a16:colId xmlns:a16="http://schemas.microsoft.com/office/drawing/2014/main" val="1561757060"/>
                    </a:ext>
                  </a:extLst>
                </a:gridCol>
                <a:gridCol w="1954213">
                  <a:extLst>
                    <a:ext uri="{9D8B030D-6E8A-4147-A177-3AD203B41FA5}">
                      <a16:colId xmlns:a16="http://schemas.microsoft.com/office/drawing/2014/main" val="2500562199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412417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6945357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785932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定格電源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209565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1722498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動作温度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884933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5495295"/>
                  </a:ext>
                </a:extLst>
              </a:tr>
            </a:tbl>
          </a:graphicData>
        </a:graphic>
      </p:graphicFrame>
      <p:sp>
        <p:nvSpPr>
          <p:cNvPr id="14467" name="Text Box 1155">
            <a:extLst>
              <a:ext uri="{FF2B5EF4-FFF2-40B4-BE49-F238E27FC236}">
                <a16:creationId xmlns:a16="http://schemas.microsoft.com/office/drawing/2014/main" id="{30FD1711-A60A-47B2-B9FC-F6EC97B2C8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6021388"/>
            <a:ext cx="27368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8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8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14468" name="Text Box 1156">
            <a:extLst>
              <a:ext uri="{FF2B5EF4-FFF2-40B4-BE49-F238E27FC236}">
                <a16:creationId xmlns:a16="http://schemas.microsoft.com/office/drawing/2014/main" id="{D558B596-4B7E-4C2C-807A-3C2704EDCE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0613" y="27797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14469" name="Text Box 1157">
            <a:extLst>
              <a:ext uri="{FF2B5EF4-FFF2-40B4-BE49-F238E27FC236}">
                <a16:creationId xmlns:a16="http://schemas.microsoft.com/office/drawing/2014/main" id="{2A29F35A-28B7-4A96-9A83-5B08BB1BF0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975" y="1196975"/>
            <a:ext cx="2012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14472" name="Rectangle 1160" descr="右上がり対角線 (反転)">
            <a:extLst>
              <a:ext uri="{FF2B5EF4-FFF2-40B4-BE49-F238E27FC236}">
                <a16:creationId xmlns:a16="http://schemas.microsoft.com/office/drawing/2014/main" id="{D2B4FDFE-EDA6-4DF1-BFA0-B2FC5FFD54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0113" y="5013325"/>
            <a:ext cx="1296987" cy="11525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473" name="Text Box 1161">
            <a:extLst>
              <a:ext uri="{FF2B5EF4-FFF2-40B4-BE49-F238E27FC236}">
                <a16:creationId xmlns:a16="http://schemas.microsoft.com/office/drawing/2014/main" id="{74AA6752-D41D-463A-ACF6-E28354DBD5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5516563"/>
            <a:ext cx="889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写真スペース２</a:t>
            </a:r>
          </a:p>
        </p:txBody>
      </p:sp>
      <p:sp>
        <p:nvSpPr>
          <p:cNvPr id="14523" name="Rectangle 1211" descr="右上がり対角線 (反転)">
            <a:extLst>
              <a:ext uri="{FF2B5EF4-FFF2-40B4-BE49-F238E27FC236}">
                <a16:creationId xmlns:a16="http://schemas.microsoft.com/office/drawing/2014/main" id="{0A7F5C53-E1F7-42A5-966A-35E78A8250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8900" y="1628775"/>
            <a:ext cx="4176713" cy="24479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524" name="Text Box 1212">
            <a:extLst>
              <a:ext uri="{FF2B5EF4-FFF2-40B4-BE49-F238E27FC236}">
                <a16:creationId xmlns:a16="http://schemas.microsoft.com/office/drawing/2014/main" id="{37CD3967-5020-4A68-83C0-F5FE97719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900" y="4149725"/>
            <a:ext cx="4248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商品の簡単な概要を入力する。商品の簡単な概要を入力する。商品の簡単な概要を入力する。商品の簡単な概要を入力する。商品の簡単な概要を入力する。商品の簡単な概要を入力する。</a:t>
            </a:r>
          </a:p>
        </p:txBody>
      </p:sp>
      <p:sp>
        <p:nvSpPr>
          <p:cNvPr id="14525" name="Text Box 1213">
            <a:extLst>
              <a:ext uri="{FF2B5EF4-FFF2-40B4-BE49-F238E27FC236}">
                <a16:creationId xmlns:a16="http://schemas.microsoft.com/office/drawing/2014/main" id="{1681E83C-9307-4BB7-9BB2-262B6381F1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463" y="908050"/>
            <a:ext cx="13795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14526" name="Rectangle 1214">
            <a:extLst>
              <a:ext uri="{FF2B5EF4-FFF2-40B4-BE49-F238E27FC236}">
                <a16:creationId xmlns:a16="http://schemas.microsoft.com/office/drawing/2014/main" id="{959304DA-E3FF-418E-A257-9C7F8C376F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8900" y="1484313"/>
            <a:ext cx="4176713" cy="71437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14527" name="Group 1215">
            <a:extLst>
              <a:ext uri="{FF2B5EF4-FFF2-40B4-BE49-F238E27FC236}">
                <a16:creationId xmlns:a16="http://schemas.microsoft.com/office/drawing/2014/main" id="{596454FD-F883-4AB8-99BD-37FE6E60D75E}"/>
              </a:ext>
            </a:extLst>
          </p:cNvPr>
          <p:cNvGraphicFramePr>
            <a:graphicFrameLocks noGrp="1"/>
          </p:cNvGraphicFramePr>
          <p:nvPr/>
        </p:nvGraphicFramePr>
        <p:xfrm>
          <a:off x="5168900" y="4868863"/>
          <a:ext cx="2736850" cy="1105440"/>
        </p:xfrm>
        <a:graphic>
          <a:graphicData uri="http://schemas.openxmlformats.org/drawingml/2006/table">
            <a:tbl>
              <a:tblPr/>
              <a:tblGrid>
                <a:gridCol w="782638">
                  <a:extLst>
                    <a:ext uri="{9D8B030D-6E8A-4147-A177-3AD203B41FA5}">
                      <a16:colId xmlns:a16="http://schemas.microsoft.com/office/drawing/2014/main" val="3568948234"/>
                    </a:ext>
                  </a:extLst>
                </a:gridCol>
                <a:gridCol w="1954212">
                  <a:extLst>
                    <a:ext uri="{9D8B030D-6E8A-4147-A177-3AD203B41FA5}">
                      <a16:colId xmlns:a16="http://schemas.microsoft.com/office/drawing/2014/main" val="698404228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420180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585346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400493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定格電源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69347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8859341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動作温度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063254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2683269"/>
                  </a:ext>
                </a:extLst>
              </a:tr>
            </a:tbl>
          </a:graphicData>
        </a:graphic>
      </p:graphicFrame>
      <p:sp>
        <p:nvSpPr>
          <p:cNvPr id="14565" name="Text Box 1253">
            <a:extLst>
              <a:ext uri="{FF2B5EF4-FFF2-40B4-BE49-F238E27FC236}">
                <a16:creationId xmlns:a16="http://schemas.microsoft.com/office/drawing/2014/main" id="{B619AA79-AFC8-49BB-94C6-3B1CCA5149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900" y="6021388"/>
            <a:ext cx="27368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8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8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14566" name="Text Box 1254">
            <a:extLst>
              <a:ext uri="{FF2B5EF4-FFF2-40B4-BE49-F238E27FC236}">
                <a16:creationId xmlns:a16="http://schemas.microsoft.com/office/drawing/2014/main" id="{7CE9B5FF-7420-43E1-AFE4-FF675C992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9125" y="27797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14567" name="Text Box 1255">
            <a:extLst>
              <a:ext uri="{FF2B5EF4-FFF2-40B4-BE49-F238E27FC236}">
                <a16:creationId xmlns:a16="http://schemas.microsoft.com/office/drawing/2014/main" id="{FCF83C59-9DF1-4CD0-9AE6-DFBFA97F2B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9488" y="1196975"/>
            <a:ext cx="2012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14568" name="Rectangle 1256" descr="右上がり対角線 (反転)">
            <a:extLst>
              <a:ext uri="{FF2B5EF4-FFF2-40B4-BE49-F238E27FC236}">
                <a16:creationId xmlns:a16="http://schemas.microsoft.com/office/drawing/2014/main" id="{682AD637-30C1-4054-9BC2-915B1B51E6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8625" y="5013325"/>
            <a:ext cx="1296988" cy="11525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569" name="Text Box 1257">
            <a:extLst>
              <a:ext uri="{FF2B5EF4-FFF2-40B4-BE49-F238E27FC236}">
                <a16:creationId xmlns:a16="http://schemas.microsoft.com/office/drawing/2014/main" id="{318FEE48-72C9-4AE7-97F4-6ACD49438B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6113" y="5516563"/>
            <a:ext cx="889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写真スペース２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31" name="AutoShape 187">
            <a:extLst>
              <a:ext uri="{FF2B5EF4-FFF2-40B4-BE49-F238E27FC236}">
                <a16:creationId xmlns:a16="http://schemas.microsoft.com/office/drawing/2014/main" id="{4EF9901F-82E4-4A79-9860-97D0B6697D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4465638" cy="2663825"/>
          </a:xfrm>
          <a:prstGeom prst="roundRect">
            <a:avLst>
              <a:gd name="adj" fmla="val 2773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932" name="AutoShape 188">
            <a:extLst>
              <a:ext uri="{FF2B5EF4-FFF2-40B4-BE49-F238E27FC236}">
                <a16:creationId xmlns:a16="http://schemas.microsoft.com/office/drawing/2014/main" id="{918C4706-0BC3-47F6-B61A-DC5D1A5713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3644900"/>
            <a:ext cx="4465638" cy="2663825"/>
          </a:xfrm>
          <a:prstGeom prst="roundRect">
            <a:avLst>
              <a:gd name="adj" fmla="val 2773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933" name="AutoShape 189">
            <a:extLst>
              <a:ext uri="{FF2B5EF4-FFF2-40B4-BE49-F238E27FC236}">
                <a16:creationId xmlns:a16="http://schemas.microsoft.com/office/drawing/2014/main" id="{E6820677-63B4-4240-AB97-EFA1B923BE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836613"/>
            <a:ext cx="4465637" cy="2663825"/>
          </a:xfrm>
          <a:prstGeom prst="roundRect">
            <a:avLst>
              <a:gd name="adj" fmla="val 2773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934" name="AutoShape 190">
            <a:extLst>
              <a:ext uri="{FF2B5EF4-FFF2-40B4-BE49-F238E27FC236}">
                <a16:creationId xmlns:a16="http://schemas.microsoft.com/office/drawing/2014/main" id="{02240CDC-8E8F-4884-B36E-DE3D91EAE2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3644900"/>
            <a:ext cx="4465637" cy="2663825"/>
          </a:xfrm>
          <a:prstGeom prst="roundRect">
            <a:avLst>
              <a:gd name="adj" fmla="val 2773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746" name="Rectangle 2">
            <a:extLst>
              <a:ext uri="{FF2B5EF4-FFF2-40B4-BE49-F238E27FC236}">
                <a16:creationId xmlns:a16="http://schemas.microsoft.com/office/drawing/2014/main" id="{9AD7F89E-51FA-4F87-8B76-6611DD04AC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31748" name="Rectangle 4" descr="右上がり対角線 (反転)">
            <a:extLst>
              <a:ext uri="{FF2B5EF4-FFF2-40B4-BE49-F238E27FC236}">
                <a16:creationId xmlns:a16="http://schemas.microsoft.com/office/drawing/2014/main" id="{CB75D846-CC46-41EF-AC7E-648D0D4C40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908050"/>
            <a:ext cx="2160588" cy="25209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749" name="Text Box 5">
            <a:extLst>
              <a:ext uri="{FF2B5EF4-FFF2-40B4-BE49-F238E27FC236}">
                <a16:creationId xmlns:a16="http://schemas.microsoft.com/office/drawing/2014/main" id="{426CFEF9-C8A3-4D01-A981-43C7FD15C0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1484313"/>
            <a:ext cx="20161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1750" name="Text Box 6">
            <a:extLst>
              <a:ext uri="{FF2B5EF4-FFF2-40B4-BE49-F238E27FC236}">
                <a16:creationId xmlns:a16="http://schemas.microsoft.com/office/drawing/2014/main" id="{2FAE234E-C8EB-4EDE-BB28-2E78D605E6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975" y="908050"/>
            <a:ext cx="1035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31751" name="Rectangle 7">
            <a:extLst>
              <a:ext uri="{FF2B5EF4-FFF2-40B4-BE49-F238E27FC236}">
                <a16:creationId xmlns:a16="http://schemas.microsoft.com/office/drawing/2014/main" id="{09B7FD69-9DF8-4A67-B78D-E4C6B3A616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2413" y="1341438"/>
            <a:ext cx="2016125" cy="71437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31752" name="Group 8">
            <a:extLst>
              <a:ext uri="{FF2B5EF4-FFF2-40B4-BE49-F238E27FC236}">
                <a16:creationId xmlns:a16="http://schemas.microsoft.com/office/drawing/2014/main" id="{A67E816B-FF25-4EFC-9514-7D380CFF664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792413" y="1989138"/>
          <a:ext cx="2016125" cy="89208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3084540100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1092076367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850090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0456466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091897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定格電源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972553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5342837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動作温度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411711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081665"/>
                  </a:ext>
                </a:extLst>
              </a:tr>
            </a:tbl>
          </a:graphicData>
        </a:graphic>
      </p:graphicFrame>
      <p:sp>
        <p:nvSpPr>
          <p:cNvPr id="31790" name="Text Box 46">
            <a:extLst>
              <a:ext uri="{FF2B5EF4-FFF2-40B4-BE49-F238E27FC236}">
                <a16:creationId xmlns:a16="http://schemas.microsoft.com/office/drawing/2014/main" id="{A2D21358-2CB5-494D-A955-6607B3847B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292417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1791" name="Text Box 47">
            <a:extLst>
              <a:ext uri="{FF2B5EF4-FFF2-40B4-BE49-F238E27FC236}">
                <a16:creationId xmlns:a16="http://schemas.microsoft.com/office/drawing/2014/main" id="{6380898C-A44C-43FD-A1D1-CFE7E7B7E5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088" y="206057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1792" name="Text Box 48">
            <a:extLst>
              <a:ext uri="{FF2B5EF4-FFF2-40B4-BE49-F238E27FC236}">
                <a16:creationId xmlns:a16="http://schemas.microsoft.com/office/drawing/2014/main" id="{E118B84E-876F-4511-AF87-BA7FF0DB22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0050" y="3213100"/>
            <a:ext cx="2012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1794" name="Rectangle 50" descr="右上がり対角線 (反転)">
            <a:extLst>
              <a:ext uri="{FF2B5EF4-FFF2-40B4-BE49-F238E27FC236}">
                <a16:creationId xmlns:a16="http://schemas.microsoft.com/office/drawing/2014/main" id="{2CE7B007-34D0-40E8-A142-55DB3C4362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3716338"/>
            <a:ext cx="2160588" cy="25209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795" name="Text Box 51">
            <a:extLst>
              <a:ext uri="{FF2B5EF4-FFF2-40B4-BE49-F238E27FC236}">
                <a16:creationId xmlns:a16="http://schemas.microsoft.com/office/drawing/2014/main" id="{FBB4D9C9-5E50-4DFB-A44B-9C1D574274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4292600"/>
            <a:ext cx="2016125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1796" name="Text Box 52">
            <a:extLst>
              <a:ext uri="{FF2B5EF4-FFF2-40B4-BE49-F238E27FC236}">
                <a16:creationId xmlns:a16="http://schemas.microsoft.com/office/drawing/2014/main" id="{6FF0B126-009B-4038-BF6C-9629B83F2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975" y="3716338"/>
            <a:ext cx="1035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31797" name="Rectangle 53">
            <a:extLst>
              <a:ext uri="{FF2B5EF4-FFF2-40B4-BE49-F238E27FC236}">
                <a16:creationId xmlns:a16="http://schemas.microsoft.com/office/drawing/2014/main" id="{11F6ABB9-13CE-4DD2-9946-657D46A25A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2413" y="4149725"/>
            <a:ext cx="2016125" cy="71438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31798" name="Group 54">
            <a:extLst>
              <a:ext uri="{FF2B5EF4-FFF2-40B4-BE49-F238E27FC236}">
                <a16:creationId xmlns:a16="http://schemas.microsoft.com/office/drawing/2014/main" id="{27B6D7E4-3803-46D2-B8F9-4A5B77554F33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4797425"/>
          <a:ext cx="2016125" cy="89208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1506628622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1968755918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919514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987451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542453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定格電源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381567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0469070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動作温度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177099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3162139"/>
                  </a:ext>
                </a:extLst>
              </a:tr>
            </a:tbl>
          </a:graphicData>
        </a:graphic>
      </p:graphicFrame>
      <p:sp>
        <p:nvSpPr>
          <p:cNvPr id="31836" name="Text Box 92">
            <a:extLst>
              <a:ext uri="{FF2B5EF4-FFF2-40B4-BE49-F238E27FC236}">
                <a16:creationId xmlns:a16="http://schemas.microsoft.com/office/drawing/2014/main" id="{E638FE76-A58B-49F9-8FE7-067C5AC4EC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5732463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1837" name="Text Box 93">
            <a:extLst>
              <a:ext uri="{FF2B5EF4-FFF2-40B4-BE49-F238E27FC236}">
                <a16:creationId xmlns:a16="http://schemas.microsoft.com/office/drawing/2014/main" id="{30F309A1-151F-4CB6-A5AD-1295179602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088" y="486886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1838" name="Text Box 94">
            <a:extLst>
              <a:ext uri="{FF2B5EF4-FFF2-40B4-BE49-F238E27FC236}">
                <a16:creationId xmlns:a16="http://schemas.microsoft.com/office/drawing/2014/main" id="{88DA8022-4A8F-48AE-ADCD-1BBF235C07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0050" y="6021388"/>
            <a:ext cx="2012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1840" name="Rectangle 96" descr="右上がり対角線 (反転)">
            <a:extLst>
              <a:ext uri="{FF2B5EF4-FFF2-40B4-BE49-F238E27FC236}">
                <a16:creationId xmlns:a16="http://schemas.microsoft.com/office/drawing/2014/main" id="{72E8A7BE-253B-47E2-8F13-05B79C4BBF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908050"/>
            <a:ext cx="2160587" cy="25209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841" name="Text Box 97">
            <a:extLst>
              <a:ext uri="{FF2B5EF4-FFF2-40B4-BE49-F238E27FC236}">
                <a16:creationId xmlns:a16="http://schemas.microsoft.com/office/drawing/2014/main" id="{1E7093A4-C476-4C4F-8D85-F3F7106C58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1484313"/>
            <a:ext cx="20161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1842" name="Text Box 98">
            <a:extLst>
              <a:ext uri="{FF2B5EF4-FFF2-40B4-BE49-F238E27FC236}">
                <a16:creationId xmlns:a16="http://schemas.microsoft.com/office/drawing/2014/main" id="{7837D54C-FF75-4838-A0D5-EBD70D9D2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9488" y="908050"/>
            <a:ext cx="1035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31843" name="Rectangle 99">
            <a:extLst>
              <a:ext uri="{FF2B5EF4-FFF2-40B4-BE49-F238E27FC236}">
                <a16:creationId xmlns:a16="http://schemas.microsoft.com/office/drawing/2014/main" id="{9BD54CCA-F6AF-47BB-BDFD-719CE0BF7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0925" y="1341438"/>
            <a:ext cx="2016125" cy="71437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31844" name="Group 100">
            <a:extLst>
              <a:ext uri="{FF2B5EF4-FFF2-40B4-BE49-F238E27FC236}">
                <a16:creationId xmlns:a16="http://schemas.microsoft.com/office/drawing/2014/main" id="{1C10071A-64BB-41FD-A639-24D7B38EAC7F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1989138"/>
          <a:ext cx="2016125" cy="89208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384228076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3420971456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524517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8217882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146599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定格電源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701305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9314010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動作温度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80596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4179906"/>
                  </a:ext>
                </a:extLst>
              </a:tr>
            </a:tbl>
          </a:graphicData>
        </a:graphic>
      </p:graphicFrame>
      <p:sp>
        <p:nvSpPr>
          <p:cNvPr id="31882" name="Text Box 138">
            <a:extLst>
              <a:ext uri="{FF2B5EF4-FFF2-40B4-BE49-F238E27FC236}">
                <a16:creationId xmlns:a16="http://schemas.microsoft.com/office/drawing/2014/main" id="{60F362B1-D2E2-4257-A89E-5B4A8A7DFA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292417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1883" name="Text Box 139">
            <a:extLst>
              <a:ext uri="{FF2B5EF4-FFF2-40B4-BE49-F238E27FC236}">
                <a16:creationId xmlns:a16="http://schemas.microsoft.com/office/drawing/2014/main" id="{B7C6103A-D98F-4BE9-9AE4-6B73799339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6600" y="206057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1884" name="Text Box 140">
            <a:extLst>
              <a:ext uri="{FF2B5EF4-FFF2-40B4-BE49-F238E27FC236}">
                <a16:creationId xmlns:a16="http://schemas.microsoft.com/office/drawing/2014/main" id="{F0027E99-9C86-4D6C-8A9D-0C4EAB7A0A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8563" y="3213100"/>
            <a:ext cx="2012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1886" name="Rectangle 142" descr="右上がり対角線 (反転)">
            <a:extLst>
              <a:ext uri="{FF2B5EF4-FFF2-40B4-BE49-F238E27FC236}">
                <a16:creationId xmlns:a16="http://schemas.microsoft.com/office/drawing/2014/main" id="{356A109A-9851-4244-A6A8-46B120DD9E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3716338"/>
            <a:ext cx="2160587" cy="25209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887" name="Text Box 143">
            <a:extLst>
              <a:ext uri="{FF2B5EF4-FFF2-40B4-BE49-F238E27FC236}">
                <a16:creationId xmlns:a16="http://schemas.microsoft.com/office/drawing/2014/main" id="{AD63AAFE-FE1C-48A9-A884-C708300B5C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4292600"/>
            <a:ext cx="2016125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1888" name="Text Box 144">
            <a:extLst>
              <a:ext uri="{FF2B5EF4-FFF2-40B4-BE49-F238E27FC236}">
                <a16:creationId xmlns:a16="http://schemas.microsoft.com/office/drawing/2014/main" id="{DE16CA51-3047-4796-A9D0-009E4FC8C2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9488" y="3716338"/>
            <a:ext cx="1035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31889" name="Rectangle 145">
            <a:extLst>
              <a:ext uri="{FF2B5EF4-FFF2-40B4-BE49-F238E27FC236}">
                <a16:creationId xmlns:a16="http://schemas.microsoft.com/office/drawing/2014/main" id="{1B052D01-2BF1-4293-901E-9391666C9D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0925" y="4149725"/>
            <a:ext cx="2016125" cy="71438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31890" name="Group 146">
            <a:extLst>
              <a:ext uri="{FF2B5EF4-FFF2-40B4-BE49-F238E27FC236}">
                <a16:creationId xmlns:a16="http://schemas.microsoft.com/office/drawing/2014/main" id="{30CC8B1E-DD36-4814-BDA3-EAF9E3ADE158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4797425"/>
          <a:ext cx="2016125" cy="89208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421045766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667071341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418337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4825715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351191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定格電源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683193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4649709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動作温度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443626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0366166"/>
                  </a:ext>
                </a:extLst>
              </a:tr>
            </a:tbl>
          </a:graphicData>
        </a:graphic>
      </p:graphicFrame>
      <p:sp>
        <p:nvSpPr>
          <p:cNvPr id="31928" name="Text Box 184">
            <a:extLst>
              <a:ext uri="{FF2B5EF4-FFF2-40B4-BE49-F238E27FC236}">
                <a16:creationId xmlns:a16="http://schemas.microsoft.com/office/drawing/2014/main" id="{9FB12005-72A0-4346-9DD0-D971CA54C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5732463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1929" name="Text Box 185">
            <a:extLst>
              <a:ext uri="{FF2B5EF4-FFF2-40B4-BE49-F238E27FC236}">
                <a16:creationId xmlns:a16="http://schemas.microsoft.com/office/drawing/2014/main" id="{782DFC97-9793-4968-A2F8-76E666C07B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6600" y="486886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1930" name="Text Box 186">
            <a:extLst>
              <a:ext uri="{FF2B5EF4-FFF2-40B4-BE49-F238E27FC236}">
                <a16:creationId xmlns:a16="http://schemas.microsoft.com/office/drawing/2014/main" id="{AB26E9F2-BA78-4181-81CA-A89B00BAD4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8563" y="6021388"/>
            <a:ext cx="2012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87" name="AutoShape 219">
            <a:extLst>
              <a:ext uri="{FF2B5EF4-FFF2-40B4-BE49-F238E27FC236}">
                <a16:creationId xmlns:a16="http://schemas.microsoft.com/office/drawing/2014/main" id="{41913966-7E2E-40E8-807B-FF5F52A815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4465638" cy="1728787"/>
          </a:xfrm>
          <a:prstGeom prst="roundRect">
            <a:avLst>
              <a:gd name="adj" fmla="val 486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989" name="AutoShape 221">
            <a:extLst>
              <a:ext uri="{FF2B5EF4-FFF2-40B4-BE49-F238E27FC236}">
                <a16:creationId xmlns:a16="http://schemas.microsoft.com/office/drawing/2014/main" id="{0977548D-1516-45A3-A5C0-0BCB91E19C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2708275"/>
            <a:ext cx="4465638" cy="1728788"/>
          </a:xfrm>
          <a:prstGeom prst="roundRect">
            <a:avLst>
              <a:gd name="adj" fmla="val 486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990" name="AutoShape 222">
            <a:extLst>
              <a:ext uri="{FF2B5EF4-FFF2-40B4-BE49-F238E27FC236}">
                <a16:creationId xmlns:a16="http://schemas.microsoft.com/office/drawing/2014/main" id="{8BB01B56-19DA-4A8A-88F6-4D54B518C8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4581525"/>
            <a:ext cx="4465638" cy="1728788"/>
          </a:xfrm>
          <a:prstGeom prst="roundRect">
            <a:avLst>
              <a:gd name="adj" fmla="val 486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991" name="AutoShape 223">
            <a:extLst>
              <a:ext uri="{FF2B5EF4-FFF2-40B4-BE49-F238E27FC236}">
                <a16:creationId xmlns:a16="http://schemas.microsoft.com/office/drawing/2014/main" id="{40A0DCDF-F1CF-4F50-A31E-4D0BBCE3E8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836613"/>
            <a:ext cx="4465637" cy="1728787"/>
          </a:xfrm>
          <a:prstGeom prst="roundRect">
            <a:avLst>
              <a:gd name="adj" fmla="val 486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992" name="AutoShape 224">
            <a:extLst>
              <a:ext uri="{FF2B5EF4-FFF2-40B4-BE49-F238E27FC236}">
                <a16:creationId xmlns:a16="http://schemas.microsoft.com/office/drawing/2014/main" id="{79E80E32-543D-40F9-A1C8-B93A2BA020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2708275"/>
            <a:ext cx="4465637" cy="1728788"/>
          </a:xfrm>
          <a:prstGeom prst="roundRect">
            <a:avLst>
              <a:gd name="adj" fmla="val 486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993" name="AutoShape 225">
            <a:extLst>
              <a:ext uri="{FF2B5EF4-FFF2-40B4-BE49-F238E27FC236}">
                <a16:creationId xmlns:a16="http://schemas.microsoft.com/office/drawing/2014/main" id="{B72E60DF-86A2-47DA-A14F-8BC0C75C51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4581525"/>
            <a:ext cx="4465637" cy="1728788"/>
          </a:xfrm>
          <a:prstGeom prst="roundRect">
            <a:avLst>
              <a:gd name="adj" fmla="val 486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1E52547C-6AB6-49F9-97E2-2C60D86937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32772" name="Rectangle 4" descr="右上がり対角線 (反転)">
            <a:extLst>
              <a:ext uri="{FF2B5EF4-FFF2-40B4-BE49-F238E27FC236}">
                <a16:creationId xmlns:a16="http://schemas.microsoft.com/office/drawing/2014/main" id="{D837642A-7038-47A6-B809-EAFB84BCF6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908050"/>
            <a:ext cx="1584325" cy="14414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773" name="Text Box 5">
            <a:extLst>
              <a:ext uri="{FF2B5EF4-FFF2-40B4-BE49-F238E27FC236}">
                <a16:creationId xmlns:a16="http://schemas.microsoft.com/office/drawing/2014/main" id="{53830AD2-0A9F-4908-A459-0CF0207072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1268413"/>
            <a:ext cx="25923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2774" name="Text Box 6">
            <a:extLst>
              <a:ext uri="{FF2B5EF4-FFF2-40B4-BE49-F238E27FC236}">
                <a16:creationId xmlns:a16="http://schemas.microsoft.com/office/drawing/2014/main" id="{0D035ADC-8E35-46C7-9832-E95C2A9CF1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4713" y="908050"/>
            <a:ext cx="16271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 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2775" name="Group 7">
            <a:extLst>
              <a:ext uri="{FF2B5EF4-FFF2-40B4-BE49-F238E27FC236}">
                <a16:creationId xmlns:a16="http://schemas.microsoft.com/office/drawing/2014/main" id="{D23B2613-76BD-4C0E-AD0B-4179915DBA92}"/>
              </a:ext>
            </a:extLst>
          </p:cNvPr>
          <p:cNvGraphicFramePr>
            <a:graphicFrameLocks noGrp="1"/>
          </p:cNvGraphicFramePr>
          <p:nvPr/>
        </p:nvGraphicFramePr>
        <p:xfrm>
          <a:off x="2216150" y="1628775"/>
          <a:ext cx="2592388" cy="637200"/>
        </p:xfrm>
        <a:graphic>
          <a:graphicData uri="http://schemas.openxmlformats.org/drawingml/2006/table">
            <a:tbl>
              <a:tblPr/>
              <a:tblGrid>
                <a:gridCol w="741363">
                  <a:extLst>
                    <a:ext uri="{9D8B030D-6E8A-4147-A177-3AD203B41FA5}">
                      <a16:colId xmlns:a16="http://schemas.microsoft.com/office/drawing/2014/main" val="3233901864"/>
                    </a:ext>
                  </a:extLst>
                </a:gridCol>
                <a:gridCol w="1851025">
                  <a:extLst>
                    <a:ext uri="{9D8B030D-6E8A-4147-A177-3AD203B41FA5}">
                      <a16:colId xmlns:a16="http://schemas.microsoft.com/office/drawing/2014/main" val="2217039509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834211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1561851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318669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540736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714810"/>
                  </a:ext>
                </a:extLst>
              </a:tr>
            </a:tbl>
          </a:graphicData>
        </a:graphic>
      </p:graphicFrame>
      <p:sp>
        <p:nvSpPr>
          <p:cNvPr id="32803" name="Text Box 35">
            <a:extLst>
              <a:ext uri="{FF2B5EF4-FFF2-40B4-BE49-F238E27FC236}">
                <a16:creationId xmlns:a16="http://schemas.microsoft.com/office/drawing/2014/main" id="{48DDC713-1C4E-4BC5-8AA4-BF231DF10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227647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2804" name="Text Box 36">
            <a:extLst>
              <a:ext uri="{FF2B5EF4-FFF2-40B4-BE49-F238E27FC236}">
                <a16:creationId xmlns:a16="http://schemas.microsoft.com/office/drawing/2014/main" id="{5EB1B2D8-30B0-40DF-93B5-00EDB73D2A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750" y="15478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2805" name="Text Box 37">
            <a:extLst>
              <a:ext uri="{FF2B5EF4-FFF2-40B4-BE49-F238E27FC236}">
                <a16:creationId xmlns:a16="http://schemas.microsoft.com/office/drawing/2014/main" id="{F5A3A1D6-0783-4944-B10E-8F55D33C18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2349500"/>
            <a:ext cx="15843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ctr"/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2806" name="Line 38">
            <a:extLst>
              <a:ext uri="{FF2B5EF4-FFF2-40B4-BE49-F238E27FC236}">
                <a16:creationId xmlns:a16="http://schemas.microsoft.com/office/drawing/2014/main" id="{DE874D0E-3DBC-48D0-82AE-441001209D75}"/>
              </a:ext>
            </a:extLst>
          </p:cNvPr>
          <p:cNvSpPr>
            <a:spLocks noChangeShapeType="1"/>
          </p:cNvSpPr>
          <p:nvPr/>
        </p:nvSpPr>
        <p:spPr bwMode="auto">
          <a:xfrm>
            <a:off x="2216150" y="1196975"/>
            <a:ext cx="2592388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2808" name="Rectangle 40" descr="右上がり対角線 (反転)">
            <a:extLst>
              <a:ext uri="{FF2B5EF4-FFF2-40B4-BE49-F238E27FC236}">
                <a16:creationId xmlns:a16="http://schemas.microsoft.com/office/drawing/2014/main" id="{5CC5C94E-D7E9-45DB-845D-2A32C73CBB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779713"/>
            <a:ext cx="1584325" cy="14414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809" name="Text Box 41">
            <a:extLst>
              <a:ext uri="{FF2B5EF4-FFF2-40B4-BE49-F238E27FC236}">
                <a16:creationId xmlns:a16="http://schemas.microsoft.com/office/drawing/2014/main" id="{BF58FBF7-1C0A-4F8A-B582-7814DB83E4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3140075"/>
            <a:ext cx="25923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2810" name="Text Box 42">
            <a:extLst>
              <a:ext uri="{FF2B5EF4-FFF2-40B4-BE49-F238E27FC236}">
                <a16:creationId xmlns:a16="http://schemas.microsoft.com/office/drawing/2014/main" id="{FEC91BF2-BF7A-462D-9F80-7B4276371C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4713" y="2779713"/>
            <a:ext cx="16271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 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2811" name="Group 43">
            <a:extLst>
              <a:ext uri="{FF2B5EF4-FFF2-40B4-BE49-F238E27FC236}">
                <a16:creationId xmlns:a16="http://schemas.microsoft.com/office/drawing/2014/main" id="{5A0A6CD1-8150-4BFC-822B-7EBBEE8EC62A}"/>
              </a:ext>
            </a:extLst>
          </p:cNvPr>
          <p:cNvGraphicFramePr>
            <a:graphicFrameLocks noGrp="1"/>
          </p:cNvGraphicFramePr>
          <p:nvPr/>
        </p:nvGraphicFramePr>
        <p:xfrm>
          <a:off x="2216150" y="3500438"/>
          <a:ext cx="2592388" cy="637200"/>
        </p:xfrm>
        <a:graphic>
          <a:graphicData uri="http://schemas.openxmlformats.org/drawingml/2006/table">
            <a:tbl>
              <a:tblPr/>
              <a:tblGrid>
                <a:gridCol w="741363">
                  <a:extLst>
                    <a:ext uri="{9D8B030D-6E8A-4147-A177-3AD203B41FA5}">
                      <a16:colId xmlns:a16="http://schemas.microsoft.com/office/drawing/2014/main" val="3400506765"/>
                    </a:ext>
                  </a:extLst>
                </a:gridCol>
                <a:gridCol w="1851025">
                  <a:extLst>
                    <a:ext uri="{9D8B030D-6E8A-4147-A177-3AD203B41FA5}">
                      <a16:colId xmlns:a16="http://schemas.microsoft.com/office/drawing/2014/main" val="4138126756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67282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1754278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063470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639378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9233914"/>
                  </a:ext>
                </a:extLst>
              </a:tr>
            </a:tbl>
          </a:graphicData>
        </a:graphic>
      </p:graphicFrame>
      <p:sp>
        <p:nvSpPr>
          <p:cNvPr id="32839" name="Text Box 71">
            <a:extLst>
              <a:ext uri="{FF2B5EF4-FFF2-40B4-BE49-F238E27FC236}">
                <a16:creationId xmlns:a16="http://schemas.microsoft.com/office/drawing/2014/main" id="{8DFF640F-1C71-4808-A920-830A5A9A09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4148138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2840" name="Text Box 72">
            <a:extLst>
              <a:ext uri="{FF2B5EF4-FFF2-40B4-BE49-F238E27FC236}">
                <a16:creationId xmlns:a16="http://schemas.microsoft.com/office/drawing/2014/main" id="{A740F98C-3FF5-459E-B663-122607F8A7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750" y="341947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2841" name="Text Box 73">
            <a:extLst>
              <a:ext uri="{FF2B5EF4-FFF2-40B4-BE49-F238E27FC236}">
                <a16:creationId xmlns:a16="http://schemas.microsoft.com/office/drawing/2014/main" id="{3F3FFDA9-3A81-4CD8-95F8-03E531E914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4221163"/>
            <a:ext cx="15843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ctr"/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2842" name="Line 74">
            <a:extLst>
              <a:ext uri="{FF2B5EF4-FFF2-40B4-BE49-F238E27FC236}">
                <a16:creationId xmlns:a16="http://schemas.microsoft.com/office/drawing/2014/main" id="{6011027D-96DC-4CC4-8A15-2390FF2F008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16150" y="3068638"/>
            <a:ext cx="2592388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2844" name="Rectangle 76" descr="右上がり対角線 (反転)">
            <a:extLst>
              <a:ext uri="{FF2B5EF4-FFF2-40B4-BE49-F238E27FC236}">
                <a16:creationId xmlns:a16="http://schemas.microsoft.com/office/drawing/2014/main" id="{CA932213-3678-49EE-A889-F1BC274329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4652963"/>
            <a:ext cx="1584325" cy="14414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845" name="Text Box 77">
            <a:extLst>
              <a:ext uri="{FF2B5EF4-FFF2-40B4-BE49-F238E27FC236}">
                <a16:creationId xmlns:a16="http://schemas.microsoft.com/office/drawing/2014/main" id="{BBC2E6D1-5475-4EB4-93EE-DA523EC3E8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5013325"/>
            <a:ext cx="25923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2846" name="Text Box 78">
            <a:extLst>
              <a:ext uri="{FF2B5EF4-FFF2-40B4-BE49-F238E27FC236}">
                <a16:creationId xmlns:a16="http://schemas.microsoft.com/office/drawing/2014/main" id="{3FEFD809-F97B-4208-BACD-7C49554EA1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4713" y="4652963"/>
            <a:ext cx="16271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 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2847" name="Group 79">
            <a:extLst>
              <a:ext uri="{FF2B5EF4-FFF2-40B4-BE49-F238E27FC236}">
                <a16:creationId xmlns:a16="http://schemas.microsoft.com/office/drawing/2014/main" id="{8EF264D7-3C2A-4E4E-8A77-4ADF4AE1DEDF}"/>
              </a:ext>
            </a:extLst>
          </p:cNvPr>
          <p:cNvGraphicFramePr>
            <a:graphicFrameLocks noGrp="1"/>
          </p:cNvGraphicFramePr>
          <p:nvPr/>
        </p:nvGraphicFramePr>
        <p:xfrm>
          <a:off x="2216150" y="5373688"/>
          <a:ext cx="2592388" cy="637200"/>
        </p:xfrm>
        <a:graphic>
          <a:graphicData uri="http://schemas.openxmlformats.org/drawingml/2006/table">
            <a:tbl>
              <a:tblPr/>
              <a:tblGrid>
                <a:gridCol w="741363">
                  <a:extLst>
                    <a:ext uri="{9D8B030D-6E8A-4147-A177-3AD203B41FA5}">
                      <a16:colId xmlns:a16="http://schemas.microsoft.com/office/drawing/2014/main" val="3282093106"/>
                    </a:ext>
                  </a:extLst>
                </a:gridCol>
                <a:gridCol w="1851025">
                  <a:extLst>
                    <a:ext uri="{9D8B030D-6E8A-4147-A177-3AD203B41FA5}">
                      <a16:colId xmlns:a16="http://schemas.microsoft.com/office/drawing/2014/main" val="3211577655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303853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1159423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28312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836570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1669430"/>
                  </a:ext>
                </a:extLst>
              </a:tr>
            </a:tbl>
          </a:graphicData>
        </a:graphic>
      </p:graphicFrame>
      <p:sp>
        <p:nvSpPr>
          <p:cNvPr id="32875" name="Text Box 107">
            <a:extLst>
              <a:ext uri="{FF2B5EF4-FFF2-40B4-BE49-F238E27FC236}">
                <a16:creationId xmlns:a16="http://schemas.microsoft.com/office/drawing/2014/main" id="{C3613D68-0184-4711-8A09-565763EBF1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6021388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2876" name="Text Box 108">
            <a:extLst>
              <a:ext uri="{FF2B5EF4-FFF2-40B4-BE49-F238E27FC236}">
                <a16:creationId xmlns:a16="http://schemas.microsoft.com/office/drawing/2014/main" id="{83B8E479-0CBB-4502-99F1-FDBAC25BCC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750" y="529272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2877" name="Text Box 109">
            <a:extLst>
              <a:ext uri="{FF2B5EF4-FFF2-40B4-BE49-F238E27FC236}">
                <a16:creationId xmlns:a16="http://schemas.microsoft.com/office/drawing/2014/main" id="{F781F69A-45E6-41FE-B06C-BDE55D9043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6094413"/>
            <a:ext cx="15843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ctr"/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2878" name="Line 110">
            <a:extLst>
              <a:ext uri="{FF2B5EF4-FFF2-40B4-BE49-F238E27FC236}">
                <a16:creationId xmlns:a16="http://schemas.microsoft.com/office/drawing/2014/main" id="{536CBC9F-160C-4094-AF6E-F05063528D8C}"/>
              </a:ext>
            </a:extLst>
          </p:cNvPr>
          <p:cNvSpPr>
            <a:spLocks noChangeShapeType="1"/>
          </p:cNvSpPr>
          <p:nvPr/>
        </p:nvSpPr>
        <p:spPr bwMode="auto">
          <a:xfrm>
            <a:off x="2216150" y="4941888"/>
            <a:ext cx="2592388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2880" name="Rectangle 112" descr="右上がり対角線 (反転)">
            <a:extLst>
              <a:ext uri="{FF2B5EF4-FFF2-40B4-BE49-F238E27FC236}">
                <a16:creationId xmlns:a16="http://schemas.microsoft.com/office/drawing/2014/main" id="{CDF7B7DA-550E-406F-AFB2-9816C4B9BA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909638"/>
            <a:ext cx="1584325" cy="14414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881" name="Text Box 113">
            <a:extLst>
              <a:ext uri="{FF2B5EF4-FFF2-40B4-BE49-F238E27FC236}">
                <a16:creationId xmlns:a16="http://schemas.microsoft.com/office/drawing/2014/main" id="{C67890A3-0EE6-4C88-9E6C-05755B6F97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4663" y="1270000"/>
            <a:ext cx="25923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2882" name="Text Box 114">
            <a:extLst>
              <a:ext uri="{FF2B5EF4-FFF2-40B4-BE49-F238E27FC236}">
                <a16:creationId xmlns:a16="http://schemas.microsoft.com/office/drawing/2014/main" id="{6BABFFF1-DE37-4F1F-A04D-E1DBDC8838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3225" y="909638"/>
            <a:ext cx="16271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 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2883" name="Group 115">
            <a:extLst>
              <a:ext uri="{FF2B5EF4-FFF2-40B4-BE49-F238E27FC236}">
                <a16:creationId xmlns:a16="http://schemas.microsoft.com/office/drawing/2014/main" id="{A1D83512-BE34-40F9-982F-88560AE97B3C}"/>
              </a:ext>
            </a:extLst>
          </p:cNvPr>
          <p:cNvGraphicFramePr>
            <a:graphicFrameLocks noGrp="1"/>
          </p:cNvGraphicFramePr>
          <p:nvPr/>
        </p:nvGraphicFramePr>
        <p:xfrm>
          <a:off x="6824663" y="1630363"/>
          <a:ext cx="2592387" cy="637200"/>
        </p:xfrm>
        <a:graphic>
          <a:graphicData uri="http://schemas.openxmlformats.org/drawingml/2006/table">
            <a:tbl>
              <a:tblPr/>
              <a:tblGrid>
                <a:gridCol w="741362">
                  <a:extLst>
                    <a:ext uri="{9D8B030D-6E8A-4147-A177-3AD203B41FA5}">
                      <a16:colId xmlns:a16="http://schemas.microsoft.com/office/drawing/2014/main" val="931864504"/>
                    </a:ext>
                  </a:extLst>
                </a:gridCol>
                <a:gridCol w="1851025">
                  <a:extLst>
                    <a:ext uri="{9D8B030D-6E8A-4147-A177-3AD203B41FA5}">
                      <a16:colId xmlns:a16="http://schemas.microsoft.com/office/drawing/2014/main" val="2487272703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764431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0183923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71354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132878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7119059"/>
                  </a:ext>
                </a:extLst>
              </a:tr>
            </a:tbl>
          </a:graphicData>
        </a:graphic>
      </p:graphicFrame>
      <p:sp>
        <p:nvSpPr>
          <p:cNvPr id="32911" name="Text Box 143">
            <a:extLst>
              <a:ext uri="{FF2B5EF4-FFF2-40B4-BE49-F238E27FC236}">
                <a16:creationId xmlns:a16="http://schemas.microsoft.com/office/drawing/2014/main" id="{6D736E46-07B2-4D7A-9C9C-9CF3C4CC20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4663" y="2278063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2912" name="Text Box 144">
            <a:extLst>
              <a:ext uri="{FF2B5EF4-FFF2-40B4-BE49-F238E27FC236}">
                <a16:creationId xmlns:a16="http://schemas.microsoft.com/office/drawing/2014/main" id="{3F936ABA-69C7-4612-A82A-231E46FDAC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9263" y="1549400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2913" name="Text Box 145">
            <a:extLst>
              <a:ext uri="{FF2B5EF4-FFF2-40B4-BE49-F238E27FC236}">
                <a16:creationId xmlns:a16="http://schemas.microsoft.com/office/drawing/2014/main" id="{0E33C780-147F-49C3-9091-23C2030800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463" y="2351088"/>
            <a:ext cx="15843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ctr"/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2914" name="Line 146">
            <a:extLst>
              <a:ext uri="{FF2B5EF4-FFF2-40B4-BE49-F238E27FC236}">
                <a16:creationId xmlns:a16="http://schemas.microsoft.com/office/drawing/2014/main" id="{823FACDB-0DF6-49B9-96FA-D810FB75C3A4}"/>
              </a:ext>
            </a:extLst>
          </p:cNvPr>
          <p:cNvSpPr>
            <a:spLocks noChangeShapeType="1"/>
          </p:cNvSpPr>
          <p:nvPr/>
        </p:nvSpPr>
        <p:spPr bwMode="auto">
          <a:xfrm>
            <a:off x="6824663" y="1198563"/>
            <a:ext cx="2592387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2916" name="Rectangle 148" descr="右上がり対角線 (反転)">
            <a:extLst>
              <a:ext uri="{FF2B5EF4-FFF2-40B4-BE49-F238E27FC236}">
                <a16:creationId xmlns:a16="http://schemas.microsoft.com/office/drawing/2014/main" id="{727E8EF9-C8FF-49F1-8509-9247E88CC9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2781300"/>
            <a:ext cx="1584325" cy="14414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917" name="Text Box 149">
            <a:extLst>
              <a:ext uri="{FF2B5EF4-FFF2-40B4-BE49-F238E27FC236}">
                <a16:creationId xmlns:a16="http://schemas.microsoft.com/office/drawing/2014/main" id="{6B64459E-9E63-4509-9FAB-AA692635F2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4663" y="3141663"/>
            <a:ext cx="25923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2918" name="Text Box 150">
            <a:extLst>
              <a:ext uri="{FF2B5EF4-FFF2-40B4-BE49-F238E27FC236}">
                <a16:creationId xmlns:a16="http://schemas.microsoft.com/office/drawing/2014/main" id="{BDAEF461-A6D2-411A-A223-B30AE84E98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3225" y="2781300"/>
            <a:ext cx="16271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 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2919" name="Group 151">
            <a:extLst>
              <a:ext uri="{FF2B5EF4-FFF2-40B4-BE49-F238E27FC236}">
                <a16:creationId xmlns:a16="http://schemas.microsoft.com/office/drawing/2014/main" id="{FA3C02D6-CC5C-4CD2-9F19-EBA4BFD6440D}"/>
              </a:ext>
            </a:extLst>
          </p:cNvPr>
          <p:cNvGraphicFramePr>
            <a:graphicFrameLocks noGrp="1"/>
          </p:cNvGraphicFramePr>
          <p:nvPr/>
        </p:nvGraphicFramePr>
        <p:xfrm>
          <a:off x="6824663" y="3502025"/>
          <a:ext cx="2592387" cy="637200"/>
        </p:xfrm>
        <a:graphic>
          <a:graphicData uri="http://schemas.openxmlformats.org/drawingml/2006/table">
            <a:tbl>
              <a:tblPr/>
              <a:tblGrid>
                <a:gridCol w="741362">
                  <a:extLst>
                    <a:ext uri="{9D8B030D-6E8A-4147-A177-3AD203B41FA5}">
                      <a16:colId xmlns:a16="http://schemas.microsoft.com/office/drawing/2014/main" val="4014799250"/>
                    </a:ext>
                  </a:extLst>
                </a:gridCol>
                <a:gridCol w="1851025">
                  <a:extLst>
                    <a:ext uri="{9D8B030D-6E8A-4147-A177-3AD203B41FA5}">
                      <a16:colId xmlns:a16="http://schemas.microsoft.com/office/drawing/2014/main" val="1571915664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53164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0311560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933229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524301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0972984"/>
                  </a:ext>
                </a:extLst>
              </a:tr>
            </a:tbl>
          </a:graphicData>
        </a:graphic>
      </p:graphicFrame>
      <p:sp>
        <p:nvSpPr>
          <p:cNvPr id="32947" name="Text Box 179">
            <a:extLst>
              <a:ext uri="{FF2B5EF4-FFF2-40B4-BE49-F238E27FC236}">
                <a16:creationId xmlns:a16="http://schemas.microsoft.com/office/drawing/2014/main" id="{B773F9C3-6111-402C-A919-D1A00D5D26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4663" y="414972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2948" name="Text Box 180">
            <a:extLst>
              <a:ext uri="{FF2B5EF4-FFF2-40B4-BE49-F238E27FC236}">
                <a16:creationId xmlns:a16="http://schemas.microsoft.com/office/drawing/2014/main" id="{724B805F-5CC4-42DF-9E06-AFC2CA0054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9263" y="342106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2949" name="Text Box 181">
            <a:extLst>
              <a:ext uri="{FF2B5EF4-FFF2-40B4-BE49-F238E27FC236}">
                <a16:creationId xmlns:a16="http://schemas.microsoft.com/office/drawing/2014/main" id="{24115323-233E-4A0E-B5F3-44A24629B8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463" y="4222750"/>
            <a:ext cx="15843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ctr"/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2950" name="Line 182">
            <a:extLst>
              <a:ext uri="{FF2B5EF4-FFF2-40B4-BE49-F238E27FC236}">
                <a16:creationId xmlns:a16="http://schemas.microsoft.com/office/drawing/2014/main" id="{A06AE923-8B9A-4C2D-B2D8-B499FF59ED29}"/>
              </a:ext>
            </a:extLst>
          </p:cNvPr>
          <p:cNvSpPr>
            <a:spLocks noChangeShapeType="1"/>
          </p:cNvSpPr>
          <p:nvPr/>
        </p:nvSpPr>
        <p:spPr bwMode="auto">
          <a:xfrm>
            <a:off x="6824663" y="3070225"/>
            <a:ext cx="2592387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2952" name="Rectangle 184" descr="右上がり対角線 (反転)">
            <a:extLst>
              <a:ext uri="{FF2B5EF4-FFF2-40B4-BE49-F238E27FC236}">
                <a16:creationId xmlns:a16="http://schemas.microsoft.com/office/drawing/2014/main" id="{A28C53C5-0C08-41C7-A931-E32E6A0AAF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4654550"/>
            <a:ext cx="1584325" cy="14414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953" name="Text Box 185">
            <a:extLst>
              <a:ext uri="{FF2B5EF4-FFF2-40B4-BE49-F238E27FC236}">
                <a16:creationId xmlns:a16="http://schemas.microsoft.com/office/drawing/2014/main" id="{D964783F-F309-4671-9B76-B1E9D2BB97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4663" y="5014913"/>
            <a:ext cx="25923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2954" name="Text Box 186">
            <a:extLst>
              <a:ext uri="{FF2B5EF4-FFF2-40B4-BE49-F238E27FC236}">
                <a16:creationId xmlns:a16="http://schemas.microsoft.com/office/drawing/2014/main" id="{9A8828B0-F281-483F-ACA6-371CB2155F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3225" y="4654550"/>
            <a:ext cx="16271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 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2955" name="Group 187">
            <a:extLst>
              <a:ext uri="{FF2B5EF4-FFF2-40B4-BE49-F238E27FC236}">
                <a16:creationId xmlns:a16="http://schemas.microsoft.com/office/drawing/2014/main" id="{34DB8983-E732-4E76-8FEF-989C32601955}"/>
              </a:ext>
            </a:extLst>
          </p:cNvPr>
          <p:cNvGraphicFramePr>
            <a:graphicFrameLocks noGrp="1"/>
          </p:cNvGraphicFramePr>
          <p:nvPr/>
        </p:nvGraphicFramePr>
        <p:xfrm>
          <a:off x="6824663" y="5375275"/>
          <a:ext cx="2592387" cy="637200"/>
        </p:xfrm>
        <a:graphic>
          <a:graphicData uri="http://schemas.openxmlformats.org/drawingml/2006/table">
            <a:tbl>
              <a:tblPr/>
              <a:tblGrid>
                <a:gridCol w="741362">
                  <a:extLst>
                    <a:ext uri="{9D8B030D-6E8A-4147-A177-3AD203B41FA5}">
                      <a16:colId xmlns:a16="http://schemas.microsoft.com/office/drawing/2014/main" val="1958154868"/>
                    </a:ext>
                  </a:extLst>
                </a:gridCol>
                <a:gridCol w="1851025">
                  <a:extLst>
                    <a:ext uri="{9D8B030D-6E8A-4147-A177-3AD203B41FA5}">
                      <a16:colId xmlns:a16="http://schemas.microsoft.com/office/drawing/2014/main" val="3391727469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926268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7961179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537849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25998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0495227"/>
                  </a:ext>
                </a:extLst>
              </a:tr>
            </a:tbl>
          </a:graphicData>
        </a:graphic>
      </p:graphicFrame>
      <p:sp>
        <p:nvSpPr>
          <p:cNvPr id="32983" name="Text Box 215">
            <a:extLst>
              <a:ext uri="{FF2B5EF4-FFF2-40B4-BE49-F238E27FC236}">
                <a16:creationId xmlns:a16="http://schemas.microsoft.com/office/drawing/2014/main" id="{87A4059D-9592-4739-8683-7119EE5EA2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4663" y="602297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2984" name="Text Box 216">
            <a:extLst>
              <a:ext uri="{FF2B5EF4-FFF2-40B4-BE49-F238E27FC236}">
                <a16:creationId xmlns:a16="http://schemas.microsoft.com/office/drawing/2014/main" id="{8768534B-BE2D-4743-8615-967E5E19D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9263" y="52943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2985" name="Text Box 217">
            <a:extLst>
              <a:ext uri="{FF2B5EF4-FFF2-40B4-BE49-F238E27FC236}">
                <a16:creationId xmlns:a16="http://schemas.microsoft.com/office/drawing/2014/main" id="{9ACB96A2-E3A7-4714-985B-2CA5066E7E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463" y="6096000"/>
            <a:ext cx="15843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ctr"/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2986" name="Line 218">
            <a:extLst>
              <a:ext uri="{FF2B5EF4-FFF2-40B4-BE49-F238E27FC236}">
                <a16:creationId xmlns:a16="http://schemas.microsoft.com/office/drawing/2014/main" id="{3066B29D-BD9F-4CBD-9797-544DEAC1F5E2}"/>
              </a:ext>
            </a:extLst>
          </p:cNvPr>
          <p:cNvSpPr>
            <a:spLocks noChangeShapeType="1"/>
          </p:cNvSpPr>
          <p:nvPr/>
        </p:nvSpPr>
        <p:spPr bwMode="auto">
          <a:xfrm>
            <a:off x="6824663" y="4943475"/>
            <a:ext cx="2592387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19" name="AutoShape 227">
            <a:extLst>
              <a:ext uri="{FF2B5EF4-FFF2-40B4-BE49-F238E27FC236}">
                <a16:creationId xmlns:a16="http://schemas.microsoft.com/office/drawing/2014/main" id="{EFEFFB68-3F44-426D-861D-7017D6CCBA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4465638" cy="1223962"/>
          </a:xfrm>
          <a:prstGeom prst="roundRect">
            <a:avLst>
              <a:gd name="adj" fmla="val 7134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022" name="AutoShape 230">
            <a:extLst>
              <a:ext uri="{FF2B5EF4-FFF2-40B4-BE49-F238E27FC236}">
                <a16:creationId xmlns:a16="http://schemas.microsoft.com/office/drawing/2014/main" id="{A6840E32-E87E-44FE-8D45-15630A93D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2276475"/>
            <a:ext cx="4465638" cy="1223963"/>
          </a:xfrm>
          <a:prstGeom prst="roundRect">
            <a:avLst>
              <a:gd name="adj" fmla="val 7134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023" name="AutoShape 231">
            <a:extLst>
              <a:ext uri="{FF2B5EF4-FFF2-40B4-BE49-F238E27FC236}">
                <a16:creationId xmlns:a16="http://schemas.microsoft.com/office/drawing/2014/main" id="{0C62525B-F771-4459-A800-FD5C97C5AD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3716338"/>
            <a:ext cx="4465638" cy="1223962"/>
          </a:xfrm>
          <a:prstGeom prst="roundRect">
            <a:avLst>
              <a:gd name="adj" fmla="val 7134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024" name="AutoShape 232">
            <a:extLst>
              <a:ext uri="{FF2B5EF4-FFF2-40B4-BE49-F238E27FC236}">
                <a16:creationId xmlns:a16="http://schemas.microsoft.com/office/drawing/2014/main" id="{CA37740C-9BFC-4B93-96A5-1A0BB833B7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5156200"/>
            <a:ext cx="4465638" cy="1223963"/>
          </a:xfrm>
          <a:prstGeom prst="roundRect">
            <a:avLst>
              <a:gd name="adj" fmla="val 7134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025" name="AutoShape 233">
            <a:extLst>
              <a:ext uri="{FF2B5EF4-FFF2-40B4-BE49-F238E27FC236}">
                <a16:creationId xmlns:a16="http://schemas.microsoft.com/office/drawing/2014/main" id="{E6855760-6DAD-488A-97DF-EED7D6AF1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836613"/>
            <a:ext cx="4465637" cy="1223962"/>
          </a:xfrm>
          <a:prstGeom prst="roundRect">
            <a:avLst>
              <a:gd name="adj" fmla="val 7134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026" name="AutoShape 234">
            <a:extLst>
              <a:ext uri="{FF2B5EF4-FFF2-40B4-BE49-F238E27FC236}">
                <a16:creationId xmlns:a16="http://schemas.microsoft.com/office/drawing/2014/main" id="{37925D7F-3DD0-4A41-8DA3-11DD2CE9FD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2276475"/>
            <a:ext cx="4465637" cy="1223963"/>
          </a:xfrm>
          <a:prstGeom prst="roundRect">
            <a:avLst>
              <a:gd name="adj" fmla="val 7134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027" name="AutoShape 235">
            <a:extLst>
              <a:ext uri="{FF2B5EF4-FFF2-40B4-BE49-F238E27FC236}">
                <a16:creationId xmlns:a16="http://schemas.microsoft.com/office/drawing/2014/main" id="{E44D7558-8B88-4B36-92C3-D1F5FC23DC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3716338"/>
            <a:ext cx="4465637" cy="1223962"/>
          </a:xfrm>
          <a:prstGeom prst="roundRect">
            <a:avLst>
              <a:gd name="adj" fmla="val 7134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028" name="AutoShape 236">
            <a:extLst>
              <a:ext uri="{FF2B5EF4-FFF2-40B4-BE49-F238E27FC236}">
                <a16:creationId xmlns:a16="http://schemas.microsoft.com/office/drawing/2014/main" id="{329F1F5E-E2E3-4F17-B65E-FCE19EB34B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5156200"/>
            <a:ext cx="4465637" cy="1223963"/>
          </a:xfrm>
          <a:prstGeom prst="roundRect">
            <a:avLst>
              <a:gd name="adj" fmla="val 7134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794" name="Rectangle 2">
            <a:extLst>
              <a:ext uri="{FF2B5EF4-FFF2-40B4-BE49-F238E27FC236}">
                <a16:creationId xmlns:a16="http://schemas.microsoft.com/office/drawing/2014/main" id="{3F0D5A69-73AE-4D12-B9D4-43D52FFCAD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33796" name="Rectangle 4" descr="右上がり対角線 (反転)">
            <a:extLst>
              <a:ext uri="{FF2B5EF4-FFF2-40B4-BE49-F238E27FC236}">
                <a16:creationId xmlns:a16="http://schemas.microsoft.com/office/drawing/2014/main" id="{07075DF6-9526-4B6D-B02F-F3D2367F56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908050"/>
            <a:ext cx="1150938" cy="10810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797" name="Text Box 5">
            <a:extLst>
              <a:ext uri="{FF2B5EF4-FFF2-40B4-BE49-F238E27FC236}">
                <a16:creationId xmlns:a16="http://schemas.microsoft.com/office/drawing/2014/main" id="{9DE79E46-31A3-4DAF-855F-566C9F27FC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4350" y="1268413"/>
            <a:ext cx="936625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3798" name="Text Box 6">
            <a:extLst>
              <a:ext uri="{FF2B5EF4-FFF2-40B4-BE49-F238E27FC236}">
                <a16:creationId xmlns:a16="http://schemas.microsoft.com/office/drawing/2014/main" id="{6566FD3A-E571-4BBD-84F1-E882D78BD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2913" y="908050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3799" name="Group 7">
            <a:extLst>
              <a:ext uri="{FF2B5EF4-FFF2-40B4-BE49-F238E27FC236}">
                <a16:creationId xmlns:a16="http://schemas.microsoft.com/office/drawing/2014/main" id="{22F50C03-1CA0-4216-9E45-29596AE1BEF1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1336675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1026300993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957401654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2664767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566733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7154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2947361"/>
                  </a:ext>
                </a:extLst>
              </a:tr>
            </a:tbl>
          </a:graphicData>
        </a:graphic>
      </p:graphicFrame>
      <p:sp>
        <p:nvSpPr>
          <p:cNvPr id="33819" name="Text Box 27">
            <a:extLst>
              <a:ext uri="{FF2B5EF4-FFF2-40B4-BE49-F238E27FC236}">
                <a16:creationId xmlns:a16="http://schemas.microsoft.com/office/drawing/2014/main" id="{CC44C8FC-0BB9-4B8C-81C7-2BD45A2308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184467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3820" name="Text Box 28">
            <a:extLst>
              <a:ext uri="{FF2B5EF4-FFF2-40B4-BE49-F238E27FC236}">
                <a16:creationId xmlns:a16="http://schemas.microsoft.com/office/drawing/2014/main" id="{BD73ACC9-28F1-48C6-9C17-0A6040D074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850" y="134143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3821" name="Text Box 29">
            <a:extLst>
              <a:ext uri="{FF2B5EF4-FFF2-40B4-BE49-F238E27FC236}">
                <a16:creationId xmlns:a16="http://schemas.microsoft.com/office/drawing/2014/main" id="{6E8A1782-1907-4175-90D3-1B8079CB4E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981075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3822" name="Line 30">
            <a:extLst>
              <a:ext uri="{FF2B5EF4-FFF2-40B4-BE49-F238E27FC236}">
                <a16:creationId xmlns:a16="http://schemas.microsoft.com/office/drawing/2014/main" id="{64A5067D-BA7B-4D74-A85A-27434B79693A}"/>
              </a:ext>
            </a:extLst>
          </p:cNvPr>
          <p:cNvSpPr>
            <a:spLocks noChangeShapeType="1"/>
          </p:cNvSpPr>
          <p:nvPr/>
        </p:nvSpPr>
        <p:spPr bwMode="auto">
          <a:xfrm>
            <a:off x="1784350" y="1196975"/>
            <a:ext cx="3024188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3824" name="Rectangle 32" descr="右上がり対角線 (反転)">
            <a:extLst>
              <a:ext uri="{FF2B5EF4-FFF2-40B4-BE49-F238E27FC236}">
                <a16:creationId xmlns:a16="http://schemas.microsoft.com/office/drawing/2014/main" id="{A74870E3-EF4D-4725-AE7D-77FA534519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349500"/>
            <a:ext cx="1150938" cy="10810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825" name="Text Box 33">
            <a:extLst>
              <a:ext uri="{FF2B5EF4-FFF2-40B4-BE49-F238E27FC236}">
                <a16:creationId xmlns:a16="http://schemas.microsoft.com/office/drawing/2014/main" id="{CC8AFD22-111B-4916-866B-38533FC1A5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4350" y="2709863"/>
            <a:ext cx="936625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3826" name="Text Box 34">
            <a:extLst>
              <a:ext uri="{FF2B5EF4-FFF2-40B4-BE49-F238E27FC236}">
                <a16:creationId xmlns:a16="http://schemas.microsoft.com/office/drawing/2014/main" id="{B5E65596-6963-40B2-B02A-496115B3DF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2913" y="2349500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3827" name="Group 35">
            <a:extLst>
              <a:ext uri="{FF2B5EF4-FFF2-40B4-BE49-F238E27FC236}">
                <a16:creationId xmlns:a16="http://schemas.microsoft.com/office/drawing/2014/main" id="{8F4C28C9-C7CC-4A6E-B3BF-14F73AB65789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2778125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2700096121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450189783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7109383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258518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731455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6246416"/>
                  </a:ext>
                </a:extLst>
              </a:tr>
            </a:tbl>
          </a:graphicData>
        </a:graphic>
      </p:graphicFrame>
      <p:sp>
        <p:nvSpPr>
          <p:cNvPr id="33847" name="Text Box 55">
            <a:extLst>
              <a:ext uri="{FF2B5EF4-FFF2-40B4-BE49-F238E27FC236}">
                <a16:creationId xmlns:a16="http://schemas.microsoft.com/office/drawing/2014/main" id="{E2327C95-918D-4C47-9A82-B82D13F2C0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328612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3848" name="Text Box 56">
            <a:extLst>
              <a:ext uri="{FF2B5EF4-FFF2-40B4-BE49-F238E27FC236}">
                <a16:creationId xmlns:a16="http://schemas.microsoft.com/office/drawing/2014/main" id="{DB062A9C-158E-472A-B72E-B501879DA2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850" y="278288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3849" name="Text Box 57">
            <a:extLst>
              <a:ext uri="{FF2B5EF4-FFF2-40B4-BE49-F238E27FC236}">
                <a16:creationId xmlns:a16="http://schemas.microsoft.com/office/drawing/2014/main" id="{7A91EB06-2613-4182-91B1-B014BA9360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2422525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3850" name="Line 58">
            <a:extLst>
              <a:ext uri="{FF2B5EF4-FFF2-40B4-BE49-F238E27FC236}">
                <a16:creationId xmlns:a16="http://schemas.microsoft.com/office/drawing/2014/main" id="{75FC5A72-77A3-4EDD-BD3F-55D598D80EC1}"/>
              </a:ext>
            </a:extLst>
          </p:cNvPr>
          <p:cNvSpPr>
            <a:spLocks noChangeShapeType="1"/>
          </p:cNvSpPr>
          <p:nvPr/>
        </p:nvSpPr>
        <p:spPr bwMode="auto">
          <a:xfrm>
            <a:off x="1784350" y="2638425"/>
            <a:ext cx="3024188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3852" name="Rectangle 60" descr="右上がり対角線 (反転)">
            <a:extLst>
              <a:ext uri="{FF2B5EF4-FFF2-40B4-BE49-F238E27FC236}">
                <a16:creationId xmlns:a16="http://schemas.microsoft.com/office/drawing/2014/main" id="{409616CD-982F-4AA5-97BB-1FFE03CA92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3789363"/>
            <a:ext cx="1150938" cy="1081087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853" name="Text Box 61">
            <a:extLst>
              <a:ext uri="{FF2B5EF4-FFF2-40B4-BE49-F238E27FC236}">
                <a16:creationId xmlns:a16="http://schemas.microsoft.com/office/drawing/2014/main" id="{F572EA77-8A78-4765-9932-AF8E5616BB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4350" y="4149725"/>
            <a:ext cx="936625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3854" name="Text Box 62">
            <a:extLst>
              <a:ext uri="{FF2B5EF4-FFF2-40B4-BE49-F238E27FC236}">
                <a16:creationId xmlns:a16="http://schemas.microsoft.com/office/drawing/2014/main" id="{A8282854-F974-42FB-B996-00A4BCEC66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2913" y="3789363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3855" name="Group 63">
            <a:extLst>
              <a:ext uri="{FF2B5EF4-FFF2-40B4-BE49-F238E27FC236}">
                <a16:creationId xmlns:a16="http://schemas.microsoft.com/office/drawing/2014/main" id="{7657B4F9-A30E-4129-80B4-32483020C2C2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4217988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2934672309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029699552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6693125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857349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56893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6435649"/>
                  </a:ext>
                </a:extLst>
              </a:tr>
            </a:tbl>
          </a:graphicData>
        </a:graphic>
      </p:graphicFrame>
      <p:sp>
        <p:nvSpPr>
          <p:cNvPr id="33875" name="Text Box 83">
            <a:extLst>
              <a:ext uri="{FF2B5EF4-FFF2-40B4-BE49-F238E27FC236}">
                <a16:creationId xmlns:a16="http://schemas.microsoft.com/office/drawing/2014/main" id="{76347684-90CB-40B0-89D3-FF7CBAEC1F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4725988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3876" name="Text Box 84">
            <a:extLst>
              <a:ext uri="{FF2B5EF4-FFF2-40B4-BE49-F238E27FC236}">
                <a16:creationId xmlns:a16="http://schemas.microsoft.com/office/drawing/2014/main" id="{6126979B-0017-4F01-AB01-3E04FDCC89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850" y="4222750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3877" name="Text Box 85">
            <a:extLst>
              <a:ext uri="{FF2B5EF4-FFF2-40B4-BE49-F238E27FC236}">
                <a16:creationId xmlns:a16="http://schemas.microsoft.com/office/drawing/2014/main" id="{57548DEC-C2C9-46FA-BD5F-C1C8186695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3862388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3878" name="Line 86">
            <a:extLst>
              <a:ext uri="{FF2B5EF4-FFF2-40B4-BE49-F238E27FC236}">
                <a16:creationId xmlns:a16="http://schemas.microsoft.com/office/drawing/2014/main" id="{BB2885B1-3D79-407F-9AFF-428D14EC5F98}"/>
              </a:ext>
            </a:extLst>
          </p:cNvPr>
          <p:cNvSpPr>
            <a:spLocks noChangeShapeType="1"/>
          </p:cNvSpPr>
          <p:nvPr/>
        </p:nvSpPr>
        <p:spPr bwMode="auto">
          <a:xfrm>
            <a:off x="1784350" y="4078288"/>
            <a:ext cx="3024188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3880" name="Rectangle 88" descr="右上がり対角線 (反転)">
            <a:extLst>
              <a:ext uri="{FF2B5EF4-FFF2-40B4-BE49-F238E27FC236}">
                <a16:creationId xmlns:a16="http://schemas.microsoft.com/office/drawing/2014/main" id="{498255D1-8490-44ED-9C5D-5DE731333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5229225"/>
            <a:ext cx="1150938" cy="10810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881" name="Text Box 89">
            <a:extLst>
              <a:ext uri="{FF2B5EF4-FFF2-40B4-BE49-F238E27FC236}">
                <a16:creationId xmlns:a16="http://schemas.microsoft.com/office/drawing/2014/main" id="{AFF973FE-C1FD-4CC5-9314-F5C1B6D39D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4350" y="5589588"/>
            <a:ext cx="936625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3882" name="Text Box 90">
            <a:extLst>
              <a:ext uri="{FF2B5EF4-FFF2-40B4-BE49-F238E27FC236}">
                <a16:creationId xmlns:a16="http://schemas.microsoft.com/office/drawing/2014/main" id="{2666D380-4DAE-43F4-9BF2-4C56EF72AD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2913" y="5229225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3883" name="Group 91">
            <a:extLst>
              <a:ext uri="{FF2B5EF4-FFF2-40B4-BE49-F238E27FC236}">
                <a16:creationId xmlns:a16="http://schemas.microsoft.com/office/drawing/2014/main" id="{B85236DB-D03D-476F-AD0F-10DCAD8822BE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5657850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247295066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780743398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6373581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31842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822940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8630060"/>
                  </a:ext>
                </a:extLst>
              </a:tr>
            </a:tbl>
          </a:graphicData>
        </a:graphic>
      </p:graphicFrame>
      <p:sp>
        <p:nvSpPr>
          <p:cNvPr id="33903" name="Text Box 111">
            <a:extLst>
              <a:ext uri="{FF2B5EF4-FFF2-40B4-BE49-F238E27FC236}">
                <a16:creationId xmlns:a16="http://schemas.microsoft.com/office/drawing/2014/main" id="{9E33CCD1-4C4C-47A2-94E7-ABAD954148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6165850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3904" name="Text Box 112">
            <a:extLst>
              <a:ext uri="{FF2B5EF4-FFF2-40B4-BE49-F238E27FC236}">
                <a16:creationId xmlns:a16="http://schemas.microsoft.com/office/drawing/2014/main" id="{81A1D6BA-C78E-4064-BAFE-D3380801F1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850" y="56626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3905" name="Text Box 113">
            <a:extLst>
              <a:ext uri="{FF2B5EF4-FFF2-40B4-BE49-F238E27FC236}">
                <a16:creationId xmlns:a16="http://schemas.microsoft.com/office/drawing/2014/main" id="{964CBAE6-9493-4073-B0FC-14502C5C7A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5302250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3906" name="Line 114">
            <a:extLst>
              <a:ext uri="{FF2B5EF4-FFF2-40B4-BE49-F238E27FC236}">
                <a16:creationId xmlns:a16="http://schemas.microsoft.com/office/drawing/2014/main" id="{F20E9C17-6274-4332-9D3F-4E23413405AD}"/>
              </a:ext>
            </a:extLst>
          </p:cNvPr>
          <p:cNvSpPr>
            <a:spLocks noChangeShapeType="1"/>
          </p:cNvSpPr>
          <p:nvPr/>
        </p:nvSpPr>
        <p:spPr bwMode="auto">
          <a:xfrm>
            <a:off x="1784350" y="5518150"/>
            <a:ext cx="3024188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3908" name="Rectangle 116" descr="右上がり対角線 (反転)">
            <a:extLst>
              <a:ext uri="{FF2B5EF4-FFF2-40B4-BE49-F238E27FC236}">
                <a16:creationId xmlns:a16="http://schemas.microsoft.com/office/drawing/2014/main" id="{6FDEDAD2-66E1-44B9-B3FB-7C64BDD5B0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908050"/>
            <a:ext cx="1150937" cy="10810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909" name="Text Box 117">
            <a:extLst>
              <a:ext uri="{FF2B5EF4-FFF2-40B4-BE49-F238E27FC236}">
                <a16:creationId xmlns:a16="http://schemas.microsoft.com/office/drawing/2014/main" id="{E69F00B9-95B7-49D8-90B5-B809545E5A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3" y="1268413"/>
            <a:ext cx="936625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3910" name="Text Box 118">
            <a:extLst>
              <a:ext uri="{FF2B5EF4-FFF2-40B4-BE49-F238E27FC236}">
                <a16:creationId xmlns:a16="http://schemas.microsoft.com/office/drawing/2014/main" id="{31E308EA-B0A5-4970-90E8-4614BC8992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1425" y="908050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3911" name="Group 119">
            <a:extLst>
              <a:ext uri="{FF2B5EF4-FFF2-40B4-BE49-F238E27FC236}">
                <a16:creationId xmlns:a16="http://schemas.microsoft.com/office/drawing/2014/main" id="{06BC580A-7B7F-40C6-91C0-9CD8CB935E37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1336675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375326240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3137125900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7775874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18265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310950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5841010"/>
                  </a:ext>
                </a:extLst>
              </a:tr>
            </a:tbl>
          </a:graphicData>
        </a:graphic>
      </p:graphicFrame>
      <p:sp>
        <p:nvSpPr>
          <p:cNvPr id="33931" name="Text Box 139">
            <a:extLst>
              <a:ext uri="{FF2B5EF4-FFF2-40B4-BE49-F238E27FC236}">
                <a16:creationId xmlns:a16="http://schemas.microsoft.com/office/drawing/2014/main" id="{C33630A1-E813-48F5-90E5-F5C67176FB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184467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3932" name="Text Box 140">
            <a:extLst>
              <a:ext uri="{FF2B5EF4-FFF2-40B4-BE49-F238E27FC236}">
                <a16:creationId xmlns:a16="http://schemas.microsoft.com/office/drawing/2014/main" id="{953CCD07-231E-433C-AB74-06DBA4F8EB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3363" y="134143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3933" name="Text Box 141">
            <a:extLst>
              <a:ext uri="{FF2B5EF4-FFF2-40B4-BE49-F238E27FC236}">
                <a16:creationId xmlns:a16="http://schemas.microsoft.com/office/drawing/2014/main" id="{AB1133C0-AF4D-41F2-A8F3-9CA2E7E859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981075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3934" name="Line 142">
            <a:extLst>
              <a:ext uri="{FF2B5EF4-FFF2-40B4-BE49-F238E27FC236}">
                <a16:creationId xmlns:a16="http://schemas.microsoft.com/office/drawing/2014/main" id="{8EA85ACF-9B11-4C1B-9935-97EE683069F7}"/>
              </a:ext>
            </a:extLst>
          </p:cNvPr>
          <p:cNvSpPr>
            <a:spLocks noChangeShapeType="1"/>
          </p:cNvSpPr>
          <p:nvPr/>
        </p:nvSpPr>
        <p:spPr bwMode="auto">
          <a:xfrm>
            <a:off x="6392863" y="1196975"/>
            <a:ext cx="3024187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3936" name="Rectangle 144" descr="右上がり対角線 (反転)">
            <a:extLst>
              <a:ext uri="{FF2B5EF4-FFF2-40B4-BE49-F238E27FC236}">
                <a16:creationId xmlns:a16="http://schemas.microsoft.com/office/drawing/2014/main" id="{EB11847A-AE32-40F7-9F22-9D4D1A9ED2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2349500"/>
            <a:ext cx="1150937" cy="10810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937" name="Text Box 145">
            <a:extLst>
              <a:ext uri="{FF2B5EF4-FFF2-40B4-BE49-F238E27FC236}">
                <a16:creationId xmlns:a16="http://schemas.microsoft.com/office/drawing/2014/main" id="{C4823F37-E85B-4CD0-B6AE-92DD888488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3" y="2709863"/>
            <a:ext cx="936625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3938" name="Text Box 146">
            <a:extLst>
              <a:ext uri="{FF2B5EF4-FFF2-40B4-BE49-F238E27FC236}">
                <a16:creationId xmlns:a16="http://schemas.microsoft.com/office/drawing/2014/main" id="{647241BE-7381-41B9-BF2A-3FD5EDD6CC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1425" y="2349500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3939" name="Group 147">
            <a:extLst>
              <a:ext uri="{FF2B5EF4-FFF2-40B4-BE49-F238E27FC236}">
                <a16:creationId xmlns:a16="http://schemas.microsoft.com/office/drawing/2014/main" id="{3640D84C-79BE-4463-8408-822D13F5E7CA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2778125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4234322785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565389802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7232919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180276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479020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2682821"/>
                  </a:ext>
                </a:extLst>
              </a:tr>
            </a:tbl>
          </a:graphicData>
        </a:graphic>
      </p:graphicFrame>
      <p:sp>
        <p:nvSpPr>
          <p:cNvPr id="33959" name="Text Box 167">
            <a:extLst>
              <a:ext uri="{FF2B5EF4-FFF2-40B4-BE49-F238E27FC236}">
                <a16:creationId xmlns:a16="http://schemas.microsoft.com/office/drawing/2014/main" id="{217FB919-5F77-4820-9EBB-B817F70729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328612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3960" name="Text Box 168">
            <a:extLst>
              <a:ext uri="{FF2B5EF4-FFF2-40B4-BE49-F238E27FC236}">
                <a16:creationId xmlns:a16="http://schemas.microsoft.com/office/drawing/2014/main" id="{B9F95370-2571-4B04-8223-5E8F2876BE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3363" y="278288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3961" name="Text Box 169">
            <a:extLst>
              <a:ext uri="{FF2B5EF4-FFF2-40B4-BE49-F238E27FC236}">
                <a16:creationId xmlns:a16="http://schemas.microsoft.com/office/drawing/2014/main" id="{A60C3EF7-E4BF-448E-9EB2-32739D16C8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2422525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3962" name="Line 170">
            <a:extLst>
              <a:ext uri="{FF2B5EF4-FFF2-40B4-BE49-F238E27FC236}">
                <a16:creationId xmlns:a16="http://schemas.microsoft.com/office/drawing/2014/main" id="{29BC2DC4-6EE9-40BC-904C-6E4B3158DD5F}"/>
              </a:ext>
            </a:extLst>
          </p:cNvPr>
          <p:cNvSpPr>
            <a:spLocks noChangeShapeType="1"/>
          </p:cNvSpPr>
          <p:nvPr/>
        </p:nvSpPr>
        <p:spPr bwMode="auto">
          <a:xfrm>
            <a:off x="6392863" y="2638425"/>
            <a:ext cx="3024187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3964" name="Rectangle 172" descr="右上がり対角線 (反転)">
            <a:extLst>
              <a:ext uri="{FF2B5EF4-FFF2-40B4-BE49-F238E27FC236}">
                <a16:creationId xmlns:a16="http://schemas.microsoft.com/office/drawing/2014/main" id="{B7CFE9B8-8340-4015-B919-7FF0F50FD3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3789363"/>
            <a:ext cx="1150937" cy="1081087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965" name="Text Box 173">
            <a:extLst>
              <a:ext uri="{FF2B5EF4-FFF2-40B4-BE49-F238E27FC236}">
                <a16:creationId xmlns:a16="http://schemas.microsoft.com/office/drawing/2014/main" id="{5F4A7C11-3FF7-4316-A1B8-867AC1CCBE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3" y="4149725"/>
            <a:ext cx="936625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3966" name="Text Box 174">
            <a:extLst>
              <a:ext uri="{FF2B5EF4-FFF2-40B4-BE49-F238E27FC236}">
                <a16:creationId xmlns:a16="http://schemas.microsoft.com/office/drawing/2014/main" id="{2A1C4843-D9B1-448B-B71F-32A4F91EB9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1425" y="3789363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3967" name="Group 175">
            <a:extLst>
              <a:ext uri="{FF2B5EF4-FFF2-40B4-BE49-F238E27FC236}">
                <a16:creationId xmlns:a16="http://schemas.microsoft.com/office/drawing/2014/main" id="{224A66FB-0C63-4C67-9F3D-DB5225A7921C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4217988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953934289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938603769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534253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889839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607182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9037081"/>
                  </a:ext>
                </a:extLst>
              </a:tr>
            </a:tbl>
          </a:graphicData>
        </a:graphic>
      </p:graphicFrame>
      <p:sp>
        <p:nvSpPr>
          <p:cNvPr id="33987" name="Text Box 195">
            <a:extLst>
              <a:ext uri="{FF2B5EF4-FFF2-40B4-BE49-F238E27FC236}">
                <a16:creationId xmlns:a16="http://schemas.microsoft.com/office/drawing/2014/main" id="{C9C61116-6D20-4CFC-86C7-1E40F9BF74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4725988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3988" name="Text Box 196">
            <a:extLst>
              <a:ext uri="{FF2B5EF4-FFF2-40B4-BE49-F238E27FC236}">
                <a16:creationId xmlns:a16="http://schemas.microsoft.com/office/drawing/2014/main" id="{D8919EAC-6869-46E4-B80E-45C38A76EE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3363" y="4222750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3989" name="Text Box 197">
            <a:extLst>
              <a:ext uri="{FF2B5EF4-FFF2-40B4-BE49-F238E27FC236}">
                <a16:creationId xmlns:a16="http://schemas.microsoft.com/office/drawing/2014/main" id="{B0CAFEA2-BD02-4F68-BF3E-9F9C6CB4CD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3862388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3990" name="Line 198">
            <a:extLst>
              <a:ext uri="{FF2B5EF4-FFF2-40B4-BE49-F238E27FC236}">
                <a16:creationId xmlns:a16="http://schemas.microsoft.com/office/drawing/2014/main" id="{0188CDCC-B452-4DF5-BD18-D3FA624A519E}"/>
              </a:ext>
            </a:extLst>
          </p:cNvPr>
          <p:cNvSpPr>
            <a:spLocks noChangeShapeType="1"/>
          </p:cNvSpPr>
          <p:nvPr/>
        </p:nvSpPr>
        <p:spPr bwMode="auto">
          <a:xfrm>
            <a:off x="6392863" y="4078288"/>
            <a:ext cx="3024187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3992" name="Rectangle 200" descr="右上がり対角線 (反転)">
            <a:extLst>
              <a:ext uri="{FF2B5EF4-FFF2-40B4-BE49-F238E27FC236}">
                <a16:creationId xmlns:a16="http://schemas.microsoft.com/office/drawing/2014/main" id="{A4D8264C-3CE4-40E2-8F85-16FEBEBB37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5229225"/>
            <a:ext cx="1150937" cy="10810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993" name="Text Box 201">
            <a:extLst>
              <a:ext uri="{FF2B5EF4-FFF2-40B4-BE49-F238E27FC236}">
                <a16:creationId xmlns:a16="http://schemas.microsoft.com/office/drawing/2014/main" id="{B7891818-BDC1-483D-B4B0-12EB50DE1B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3" y="5589588"/>
            <a:ext cx="936625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3994" name="Text Box 202">
            <a:extLst>
              <a:ext uri="{FF2B5EF4-FFF2-40B4-BE49-F238E27FC236}">
                <a16:creationId xmlns:a16="http://schemas.microsoft.com/office/drawing/2014/main" id="{FE62D234-7673-4938-9BC5-3EF2A518B5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1425" y="5229225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3995" name="Group 203">
            <a:extLst>
              <a:ext uri="{FF2B5EF4-FFF2-40B4-BE49-F238E27FC236}">
                <a16:creationId xmlns:a16="http://schemas.microsoft.com/office/drawing/2014/main" id="{BEF46843-24F1-43E2-A68A-DC782882ACDC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5657850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913859268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670584585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124326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12364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143500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1935285"/>
                  </a:ext>
                </a:extLst>
              </a:tr>
            </a:tbl>
          </a:graphicData>
        </a:graphic>
      </p:graphicFrame>
      <p:sp>
        <p:nvSpPr>
          <p:cNvPr id="34015" name="Text Box 223">
            <a:extLst>
              <a:ext uri="{FF2B5EF4-FFF2-40B4-BE49-F238E27FC236}">
                <a16:creationId xmlns:a16="http://schemas.microsoft.com/office/drawing/2014/main" id="{41CC30FA-3C03-4A1B-B37E-EFED5C8E42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6165850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4016" name="Text Box 224">
            <a:extLst>
              <a:ext uri="{FF2B5EF4-FFF2-40B4-BE49-F238E27FC236}">
                <a16:creationId xmlns:a16="http://schemas.microsoft.com/office/drawing/2014/main" id="{1B1312EC-8376-454F-A118-A56E6920EE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3363" y="56626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4017" name="Text Box 225">
            <a:extLst>
              <a:ext uri="{FF2B5EF4-FFF2-40B4-BE49-F238E27FC236}">
                <a16:creationId xmlns:a16="http://schemas.microsoft.com/office/drawing/2014/main" id="{DE3027CD-7120-448B-94FD-064D71C979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5302250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4018" name="Line 226">
            <a:extLst>
              <a:ext uri="{FF2B5EF4-FFF2-40B4-BE49-F238E27FC236}">
                <a16:creationId xmlns:a16="http://schemas.microsoft.com/office/drawing/2014/main" id="{349A9FE1-FCC4-4533-A5F0-0525CB21B03D}"/>
              </a:ext>
            </a:extLst>
          </p:cNvPr>
          <p:cNvSpPr>
            <a:spLocks noChangeShapeType="1"/>
          </p:cNvSpPr>
          <p:nvPr/>
        </p:nvSpPr>
        <p:spPr bwMode="auto">
          <a:xfrm>
            <a:off x="6392863" y="5518150"/>
            <a:ext cx="3024187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71" name="AutoShape 255">
            <a:extLst>
              <a:ext uri="{FF2B5EF4-FFF2-40B4-BE49-F238E27FC236}">
                <a16:creationId xmlns:a16="http://schemas.microsoft.com/office/drawing/2014/main" id="{FDDAB044-4DA3-440B-9837-46AE03470B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2952750" cy="1728787"/>
          </a:xfrm>
          <a:prstGeom prst="roundRect">
            <a:avLst>
              <a:gd name="adj" fmla="val 486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072" name="AutoShape 256">
            <a:extLst>
              <a:ext uri="{FF2B5EF4-FFF2-40B4-BE49-F238E27FC236}">
                <a16:creationId xmlns:a16="http://schemas.microsoft.com/office/drawing/2014/main" id="{94DA0936-2159-4B63-9EE9-EB47189708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2708275"/>
            <a:ext cx="2952750" cy="1728788"/>
          </a:xfrm>
          <a:prstGeom prst="roundRect">
            <a:avLst>
              <a:gd name="adj" fmla="val 486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073" name="AutoShape 257">
            <a:extLst>
              <a:ext uri="{FF2B5EF4-FFF2-40B4-BE49-F238E27FC236}">
                <a16:creationId xmlns:a16="http://schemas.microsoft.com/office/drawing/2014/main" id="{1224E00A-3412-4DD0-8DF1-2BAE944008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4581525"/>
            <a:ext cx="2952750" cy="1728788"/>
          </a:xfrm>
          <a:prstGeom prst="roundRect">
            <a:avLst>
              <a:gd name="adj" fmla="val 486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074" name="AutoShape 258">
            <a:extLst>
              <a:ext uri="{FF2B5EF4-FFF2-40B4-BE49-F238E27FC236}">
                <a16:creationId xmlns:a16="http://schemas.microsoft.com/office/drawing/2014/main" id="{A4E4DF2D-7F5E-4C5C-85B4-1FF831ABDC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3138" y="836613"/>
            <a:ext cx="2952750" cy="1728787"/>
          </a:xfrm>
          <a:prstGeom prst="roundRect">
            <a:avLst>
              <a:gd name="adj" fmla="val 486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075" name="AutoShape 259">
            <a:extLst>
              <a:ext uri="{FF2B5EF4-FFF2-40B4-BE49-F238E27FC236}">
                <a16:creationId xmlns:a16="http://schemas.microsoft.com/office/drawing/2014/main" id="{0C18CA27-87C5-4C00-9E85-6460994FEC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3138" y="2708275"/>
            <a:ext cx="2952750" cy="1728788"/>
          </a:xfrm>
          <a:prstGeom prst="roundRect">
            <a:avLst>
              <a:gd name="adj" fmla="val 486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076" name="AutoShape 260">
            <a:extLst>
              <a:ext uri="{FF2B5EF4-FFF2-40B4-BE49-F238E27FC236}">
                <a16:creationId xmlns:a16="http://schemas.microsoft.com/office/drawing/2014/main" id="{CEA31910-B86D-4FE1-AD1A-9E8941B2D7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3138" y="4581525"/>
            <a:ext cx="2952750" cy="1728788"/>
          </a:xfrm>
          <a:prstGeom prst="roundRect">
            <a:avLst>
              <a:gd name="adj" fmla="val 486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077" name="AutoShape 261">
            <a:extLst>
              <a:ext uri="{FF2B5EF4-FFF2-40B4-BE49-F238E27FC236}">
                <a16:creationId xmlns:a16="http://schemas.microsoft.com/office/drawing/2014/main" id="{B8A381DB-6F2F-451D-89DE-16E439589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8763" y="836613"/>
            <a:ext cx="2952750" cy="1728787"/>
          </a:xfrm>
          <a:prstGeom prst="roundRect">
            <a:avLst>
              <a:gd name="adj" fmla="val 486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078" name="AutoShape 262">
            <a:extLst>
              <a:ext uri="{FF2B5EF4-FFF2-40B4-BE49-F238E27FC236}">
                <a16:creationId xmlns:a16="http://schemas.microsoft.com/office/drawing/2014/main" id="{DA741820-1367-4B51-A8E4-618818A8C7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8763" y="2708275"/>
            <a:ext cx="2952750" cy="1728788"/>
          </a:xfrm>
          <a:prstGeom prst="roundRect">
            <a:avLst>
              <a:gd name="adj" fmla="val 486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079" name="AutoShape 263">
            <a:extLst>
              <a:ext uri="{FF2B5EF4-FFF2-40B4-BE49-F238E27FC236}">
                <a16:creationId xmlns:a16="http://schemas.microsoft.com/office/drawing/2014/main" id="{A8AB5BA7-91C5-4D42-B252-2D3C15BDF0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8763" y="4581525"/>
            <a:ext cx="2952750" cy="1728788"/>
          </a:xfrm>
          <a:prstGeom prst="roundRect">
            <a:avLst>
              <a:gd name="adj" fmla="val 486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F9647A19-8556-4D2F-9A7F-1F96C97A88C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34820" name="Rectangle 4" descr="右上がり対角線 (反転)">
            <a:extLst>
              <a:ext uri="{FF2B5EF4-FFF2-40B4-BE49-F238E27FC236}">
                <a16:creationId xmlns:a16="http://schemas.microsoft.com/office/drawing/2014/main" id="{49E0CFD3-6358-4F37-A59F-8D41EE5373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908050"/>
            <a:ext cx="935038" cy="8683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821" name="Text Box 5">
            <a:extLst>
              <a:ext uri="{FF2B5EF4-FFF2-40B4-BE49-F238E27FC236}">
                <a16:creationId xmlns:a16="http://schemas.microsoft.com/office/drawing/2014/main" id="{044BBB85-73C6-4F03-AAFE-D0BFB0A73A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1314450"/>
            <a:ext cx="165735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4822" name="Text Box 6">
            <a:extLst>
              <a:ext uri="{FF2B5EF4-FFF2-40B4-BE49-F238E27FC236}">
                <a16:creationId xmlns:a16="http://schemas.microsoft.com/office/drawing/2014/main" id="{F53A3F49-07D0-41BB-BEDF-387AEE3258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7013" y="908050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4823" name="Group 7">
            <a:extLst>
              <a:ext uri="{FF2B5EF4-FFF2-40B4-BE49-F238E27FC236}">
                <a16:creationId xmlns:a16="http://schemas.microsoft.com/office/drawing/2014/main" id="{98A38398-C09E-47DC-B1DD-04F8D6C05384}"/>
              </a:ext>
            </a:extLst>
          </p:cNvPr>
          <p:cNvGraphicFramePr>
            <a:graphicFrameLocks noGrp="1"/>
          </p:cNvGraphicFramePr>
          <p:nvPr/>
        </p:nvGraphicFramePr>
        <p:xfrm>
          <a:off x="1568450" y="1792288"/>
          <a:ext cx="1655763" cy="557214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435628503"/>
                    </a:ext>
                  </a:extLst>
                </a:gridCol>
                <a:gridCol w="1182688">
                  <a:extLst>
                    <a:ext uri="{9D8B030D-6E8A-4147-A177-3AD203B41FA5}">
                      <a16:colId xmlns:a16="http://schemas.microsoft.com/office/drawing/2014/main" val="1905805286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8602266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7027925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8962281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0402460"/>
                  </a:ext>
                </a:extLst>
              </a:tr>
            </a:tbl>
          </a:graphicData>
        </a:graphic>
      </p:graphicFrame>
      <p:sp>
        <p:nvSpPr>
          <p:cNvPr id="34843" name="Text Box 27">
            <a:extLst>
              <a:ext uri="{FF2B5EF4-FFF2-40B4-BE49-F238E27FC236}">
                <a16:creationId xmlns:a16="http://schemas.microsoft.com/office/drawing/2014/main" id="{A21869F2-C025-4258-B410-A83A7C2CD1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2381250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4844" name="Text Box 28">
            <a:extLst>
              <a:ext uri="{FF2B5EF4-FFF2-40B4-BE49-F238E27FC236}">
                <a16:creationId xmlns:a16="http://schemas.microsoft.com/office/drawing/2014/main" id="{65695771-53D1-4350-AC5D-CC5985B81F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12684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4845" name="Text Box 29">
            <a:extLst>
              <a:ext uri="{FF2B5EF4-FFF2-40B4-BE49-F238E27FC236}">
                <a16:creationId xmlns:a16="http://schemas.microsoft.com/office/drawing/2014/main" id="{2DC1400B-E7DA-4B34-9B44-15835E7F57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1762125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4846" name="Line 30">
            <a:extLst>
              <a:ext uri="{FF2B5EF4-FFF2-40B4-BE49-F238E27FC236}">
                <a16:creationId xmlns:a16="http://schemas.microsoft.com/office/drawing/2014/main" id="{62FF944C-A006-41C2-A3E0-7D168E6BCB76}"/>
              </a:ext>
            </a:extLst>
          </p:cNvPr>
          <p:cNvSpPr>
            <a:spLocks noChangeShapeType="1"/>
          </p:cNvSpPr>
          <p:nvPr/>
        </p:nvSpPr>
        <p:spPr bwMode="auto">
          <a:xfrm>
            <a:off x="1568450" y="1268413"/>
            <a:ext cx="1655763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4848" name="Rectangle 32" descr="右上がり対角線 (反転)">
            <a:extLst>
              <a:ext uri="{FF2B5EF4-FFF2-40B4-BE49-F238E27FC236}">
                <a16:creationId xmlns:a16="http://schemas.microsoft.com/office/drawing/2014/main" id="{E3F313E2-5665-4C41-B5CE-09A0C19B50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779713"/>
            <a:ext cx="935038" cy="8683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849" name="Text Box 33">
            <a:extLst>
              <a:ext uri="{FF2B5EF4-FFF2-40B4-BE49-F238E27FC236}">
                <a16:creationId xmlns:a16="http://schemas.microsoft.com/office/drawing/2014/main" id="{1D0B3989-2937-45A0-9647-8A812010CB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3186113"/>
            <a:ext cx="16573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4850" name="Text Box 34">
            <a:extLst>
              <a:ext uri="{FF2B5EF4-FFF2-40B4-BE49-F238E27FC236}">
                <a16:creationId xmlns:a16="http://schemas.microsoft.com/office/drawing/2014/main" id="{CD9954F5-FD97-46A3-B4F6-54B921FED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7013" y="2779713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4851" name="Group 35">
            <a:extLst>
              <a:ext uri="{FF2B5EF4-FFF2-40B4-BE49-F238E27FC236}">
                <a16:creationId xmlns:a16="http://schemas.microsoft.com/office/drawing/2014/main" id="{CA87D4BB-00A9-46BC-9003-EDA76C754965}"/>
              </a:ext>
            </a:extLst>
          </p:cNvPr>
          <p:cNvGraphicFramePr>
            <a:graphicFrameLocks noGrp="1"/>
          </p:cNvGraphicFramePr>
          <p:nvPr/>
        </p:nvGraphicFramePr>
        <p:xfrm>
          <a:off x="1568450" y="3663950"/>
          <a:ext cx="1655763" cy="557214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2403949408"/>
                    </a:ext>
                  </a:extLst>
                </a:gridCol>
                <a:gridCol w="1182688">
                  <a:extLst>
                    <a:ext uri="{9D8B030D-6E8A-4147-A177-3AD203B41FA5}">
                      <a16:colId xmlns:a16="http://schemas.microsoft.com/office/drawing/2014/main" val="28012884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2673683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4313744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5405128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3553283"/>
                  </a:ext>
                </a:extLst>
              </a:tr>
            </a:tbl>
          </a:graphicData>
        </a:graphic>
      </p:graphicFrame>
      <p:sp>
        <p:nvSpPr>
          <p:cNvPr id="34871" name="Text Box 55">
            <a:extLst>
              <a:ext uri="{FF2B5EF4-FFF2-40B4-BE49-F238E27FC236}">
                <a16:creationId xmlns:a16="http://schemas.microsoft.com/office/drawing/2014/main" id="{9E573CC5-E975-485F-A039-8200D6B14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4252913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4872" name="Text Box 56">
            <a:extLst>
              <a:ext uri="{FF2B5EF4-FFF2-40B4-BE49-F238E27FC236}">
                <a16:creationId xmlns:a16="http://schemas.microsoft.com/office/drawing/2014/main" id="{523A9DCC-5EAC-4C29-A818-D7802FC141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314007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4873" name="Text Box 57">
            <a:extLst>
              <a:ext uri="{FF2B5EF4-FFF2-40B4-BE49-F238E27FC236}">
                <a16:creationId xmlns:a16="http://schemas.microsoft.com/office/drawing/2014/main" id="{EA576AD8-02E7-4003-AE53-8979B54FAB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3633788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4874" name="Line 58">
            <a:extLst>
              <a:ext uri="{FF2B5EF4-FFF2-40B4-BE49-F238E27FC236}">
                <a16:creationId xmlns:a16="http://schemas.microsoft.com/office/drawing/2014/main" id="{88D0D06E-EB7C-40FB-9828-B1AE3AA43082}"/>
              </a:ext>
            </a:extLst>
          </p:cNvPr>
          <p:cNvSpPr>
            <a:spLocks noChangeShapeType="1"/>
          </p:cNvSpPr>
          <p:nvPr/>
        </p:nvSpPr>
        <p:spPr bwMode="auto">
          <a:xfrm>
            <a:off x="1568450" y="3140075"/>
            <a:ext cx="1655763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4876" name="Rectangle 60" descr="右上がり対角線 (反転)">
            <a:extLst>
              <a:ext uri="{FF2B5EF4-FFF2-40B4-BE49-F238E27FC236}">
                <a16:creationId xmlns:a16="http://schemas.microsoft.com/office/drawing/2014/main" id="{B2B30044-D615-4179-89FD-D2037C81F3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4652963"/>
            <a:ext cx="935038" cy="8683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877" name="Text Box 61">
            <a:extLst>
              <a:ext uri="{FF2B5EF4-FFF2-40B4-BE49-F238E27FC236}">
                <a16:creationId xmlns:a16="http://schemas.microsoft.com/office/drawing/2014/main" id="{48ABD9DB-6EF0-4E28-830E-D10DE0C4D2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5059363"/>
            <a:ext cx="16573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4878" name="Text Box 62">
            <a:extLst>
              <a:ext uri="{FF2B5EF4-FFF2-40B4-BE49-F238E27FC236}">
                <a16:creationId xmlns:a16="http://schemas.microsoft.com/office/drawing/2014/main" id="{AF236F26-BC66-43E3-B5DE-321D8CE84B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7013" y="4652963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4879" name="Group 63">
            <a:extLst>
              <a:ext uri="{FF2B5EF4-FFF2-40B4-BE49-F238E27FC236}">
                <a16:creationId xmlns:a16="http://schemas.microsoft.com/office/drawing/2014/main" id="{FD1DCD10-0F28-4EB1-BE7E-F324A37358B4}"/>
              </a:ext>
            </a:extLst>
          </p:cNvPr>
          <p:cNvGraphicFramePr>
            <a:graphicFrameLocks noGrp="1"/>
          </p:cNvGraphicFramePr>
          <p:nvPr/>
        </p:nvGraphicFramePr>
        <p:xfrm>
          <a:off x="1568450" y="5537200"/>
          <a:ext cx="1655763" cy="557214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3920318518"/>
                    </a:ext>
                  </a:extLst>
                </a:gridCol>
                <a:gridCol w="1182688">
                  <a:extLst>
                    <a:ext uri="{9D8B030D-6E8A-4147-A177-3AD203B41FA5}">
                      <a16:colId xmlns:a16="http://schemas.microsoft.com/office/drawing/2014/main" val="2488099499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3949932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3483984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0109237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2076125"/>
                  </a:ext>
                </a:extLst>
              </a:tr>
            </a:tbl>
          </a:graphicData>
        </a:graphic>
      </p:graphicFrame>
      <p:sp>
        <p:nvSpPr>
          <p:cNvPr id="34899" name="Text Box 83">
            <a:extLst>
              <a:ext uri="{FF2B5EF4-FFF2-40B4-BE49-F238E27FC236}">
                <a16:creationId xmlns:a16="http://schemas.microsoft.com/office/drawing/2014/main" id="{B66DDEDC-B046-446B-9D55-B941EA53BE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6126163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4900" name="Text Box 84">
            <a:extLst>
              <a:ext uri="{FF2B5EF4-FFF2-40B4-BE49-F238E27FC236}">
                <a16:creationId xmlns:a16="http://schemas.microsoft.com/office/drawing/2014/main" id="{E103F1C1-4809-4EF7-AA79-5DC4810C29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501332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4901" name="Text Box 85">
            <a:extLst>
              <a:ext uri="{FF2B5EF4-FFF2-40B4-BE49-F238E27FC236}">
                <a16:creationId xmlns:a16="http://schemas.microsoft.com/office/drawing/2014/main" id="{418E10A1-1A57-4FE1-86B9-A011A236D7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5507038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4902" name="Line 86">
            <a:extLst>
              <a:ext uri="{FF2B5EF4-FFF2-40B4-BE49-F238E27FC236}">
                <a16:creationId xmlns:a16="http://schemas.microsoft.com/office/drawing/2014/main" id="{132AED9A-92F1-40E7-8082-59CFD67D8311}"/>
              </a:ext>
            </a:extLst>
          </p:cNvPr>
          <p:cNvSpPr>
            <a:spLocks noChangeShapeType="1"/>
          </p:cNvSpPr>
          <p:nvPr/>
        </p:nvSpPr>
        <p:spPr bwMode="auto">
          <a:xfrm>
            <a:off x="1568450" y="5013325"/>
            <a:ext cx="1655763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4904" name="Rectangle 88" descr="右上がり対角線 (反転)">
            <a:extLst>
              <a:ext uri="{FF2B5EF4-FFF2-40B4-BE49-F238E27FC236}">
                <a16:creationId xmlns:a16="http://schemas.microsoft.com/office/drawing/2014/main" id="{65622024-F47F-4B80-A238-3B730F648B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6163" y="908050"/>
            <a:ext cx="935037" cy="8683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905" name="Text Box 89">
            <a:extLst>
              <a:ext uri="{FF2B5EF4-FFF2-40B4-BE49-F238E27FC236}">
                <a16:creationId xmlns:a16="http://schemas.microsoft.com/office/drawing/2014/main" id="{5A9DB711-1201-41CF-8DD3-FEF294E55A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663" y="1314450"/>
            <a:ext cx="165735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4906" name="Text Box 90">
            <a:extLst>
              <a:ext uri="{FF2B5EF4-FFF2-40B4-BE49-F238E27FC236}">
                <a16:creationId xmlns:a16="http://schemas.microsoft.com/office/drawing/2014/main" id="{8F503F3F-0607-4DB0-8894-CD9FF63BDB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225" y="908050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4907" name="Group 91">
            <a:extLst>
              <a:ext uri="{FF2B5EF4-FFF2-40B4-BE49-F238E27FC236}">
                <a16:creationId xmlns:a16="http://schemas.microsoft.com/office/drawing/2014/main" id="{668A3D1B-E071-48A9-AAC9-2D07998664DA}"/>
              </a:ext>
            </a:extLst>
          </p:cNvPr>
          <p:cNvGraphicFramePr>
            <a:graphicFrameLocks noGrp="1"/>
          </p:cNvGraphicFramePr>
          <p:nvPr/>
        </p:nvGraphicFramePr>
        <p:xfrm>
          <a:off x="4665663" y="1792288"/>
          <a:ext cx="1655762" cy="557214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116789321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val="711063908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750992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5332990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8543153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3731351"/>
                  </a:ext>
                </a:extLst>
              </a:tr>
            </a:tbl>
          </a:graphicData>
        </a:graphic>
      </p:graphicFrame>
      <p:sp>
        <p:nvSpPr>
          <p:cNvPr id="34927" name="Text Box 111">
            <a:extLst>
              <a:ext uri="{FF2B5EF4-FFF2-40B4-BE49-F238E27FC236}">
                <a16:creationId xmlns:a16="http://schemas.microsoft.com/office/drawing/2014/main" id="{EF30CDC7-6FB7-4152-975F-84B853E766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663" y="2381250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4928" name="Text Box 112">
            <a:extLst>
              <a:ext uri="{FF2B5EF4-FFF2-40B4-BE49-F238E27FC236}">
                <a16:creationId xmlns:a16="http://schemas.microsoft.com/office/drawing/2014/main" id="{CB1923F0-B91F-442D-97C2-9ACCC11B39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12684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4929" name="Text Box 113">
            <a:extLst>
              <a:ext uri="{FF2B5EF4-FFF2-40B4-BE49-F238E27FC236}">
                <a16:creationId xmlns:a16="http://schemas.microsoft.com/office/drawing/2014/main" id="{C7111DBD-834B-4143-9DA8-7585A4B27A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6163" y="1762125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4930" name="Line 114">
            <a:extLst>
              <a:ext uri="{FF2B5EF4-FFF2-40B4-BE49-F238E27FC236}">
                <a16:creationId xmlns:a16="http://schemas.microsoft.com/office/drawing/2014/main" id="{4CA3D2C7-03C6-4E53-9F95-BAC6FDF59C48}"/>
              </a:ext>
            </a:extLst>
          </p:cNvPr>
          <p:cNvSpPr>
            <a:spLocks noChangeShapeType="1"/>
          </p:cNvSpPr>
          <p:nvPr/>
        </p:nvSpPr>
        <p:spPr bwMode="auto">
          <a:xfrm>
            <a:off x="4665663" y="1268413"/>
            <a:ext cx="1655762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4932" name="Rectangle 116" descr="右上がり対角線 (反転)">
            <a:extLst>
              <a:ext uri="{FF2B5EF4-FFF2-40B4-BE49-F238E27FC236}">
                <a16:creationId xmlns:a16="http://schemas.microsoft.com/office/drawing/2014/main" id="{F3F6FDBB-6DA9-4784-838C-BCEF61DAE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6163" y="2779713"/>
            <a:ext cx="935037" cy="8683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933" name="Text Box 117">
            <a:extLst>
              <a:ext uri="{FF2B5EF4-FFF2-40B4-BE49-F238E27FC236}">
                <a16:creationId xmlns:a16="http://schemas.microsoft.com/office/drawing/2014/main" id="{865A8CA5-AB51-4B6D-80CD-6AFF700E1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663" y="3186113"/>
            <a:ext cx="16573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4934" name="Text Box 118">
            <a:extLst>
              <a:ext uri="{FF2B5EF4-FFF2-40B4-BE49-F238E27FC236}">
                <a16:creationId xmlns:a16="http://schemas.microsoft.com/office/drawing/2014/main" id="{F0B05BDC-CE5A-4381-B602-3E8E111106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225" y="2779713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4935" name="Group 119">
            <a:extLst>
              <a:ext uri="{FF2B5EF4-FFF2-40B4-BE49-F238E27FC236}">
                <a16:creationId xmlns:a16="http://schemas.microsoft.com/office/drawing/2014/main" id="{D129AB25-DEA5-4D20-AC57-BE00BC0D4192}"/>
              </a:ext>
            </a:extLst>
          </p:cNvPr>
          <p:cNvGraphicFramePr>
            <a:graphicFrameLocks noGrp="1"/>
          </p:cNvGraphicFramePr>
          <p:nvPr/>
        </p:nvGraphicFramePr>
        <p:xfrm>
          <a:off x="4665663" y="3663950"/>
          <a:ext cx="1655762" cy="557214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3278839214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val="211306545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8509178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4683606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5784218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0398646"/>
                  </a:ext>
                </a:extLst>
              </a:tr>
            </a:tbl>
          </a:graphicData>
        </a:graphic>
      </p:graphicFrame>
      <p:sp>
        <p:nvSpPr>
          <p:cNvPr id="34955" name="Text Box 139">
            <a:extLst>
              <a:ext uri="{FF2B5EF4-FFF2-40B4-BE49-F238E27FC236}">
                <a16:creationId xmlns:a16="http://schemas.microsoft.com/office/drawing/2014/main" id="{96851762-A5A6-4546-8714-11B3665014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663" y="4252913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4956" name="Text Box 140">
            <a:extLst>
              <a:ext uri="{FF2B5EF4-FFF2-40B4-BE49-F238E27FC236}">
                <a16:creationId xmlns:a16="http://schemas.microsoft.com/office/drawing/2014/main" id="{B9F6A8DD-90D8-42D5-85B9-90BF378C32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314007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4957" name="Text Box 141">
            <a:extLst>
              <a:ext uri="{FF2B5EF4-FFF2-40B4-BE49-F238E27FC236}">
                <a16:creationId xmlns:a16="http://schemas.microsoft.com/office/drawing/2014/main" id="{000F1780-F64F-4CD0-A978-2FEF37F3D5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6163" y="3633788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4958" name="Line 142">
            <a:extLst>
              <a:ext uri="{FF2B5EF4-FFF2-40B4-BE49-F238E27FC236}">
                <a16:creationId xmlns:a16="http://schemas.microsoft.com/office/drawing/2014/main" id="{C4C8EA85-AF5B-4B23-BAFF-23787E13C9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665663" y="3140075"/>
            <a:ext cx="1655762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4960" name="Rectangle 144" descr="右上がり対角線 (反転)">
            <a:extLst>
              <a:ext uri="{FF2B5EF4-FFF2-40B4-BE49-F238E27FC236}">
                <a16:creationId xmlns:a16="http://schemas.microsoft.com/office/drawing/2014/main" id="{4396B551-EAA7-4B16-8A57-AF2CCF3B06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6163" y="4652963"/>
            <a:ext cx="935037" cy="8683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961" name="Text Box 145">
            <a:extLst>
              <a:ext uri="{FF2B5EF4-FFF2-40B4-BE49-F238E27FC236}">
                <a16:creationId xmlns:a16="http://schemas.microsoft.com/office/drawing/2014/main" id="{0363770D-82EA-49DB-9012-B436D837C3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663" y="5059363"/>
            <a:ext cx="16573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4962" name="Text Box 146">
            <a:extLst>
              <a:ext uri="{FF2B5EF4-FFF2-40B4-BE49-F238E27FC236}">
                <a16:creationId xmlns:a16="http://schemas.microsoft.com/office/drawing/2014/main" id="{CA606AE4-FA06-46FB-938B-22B4035403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225" y="4652963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4963" name="Group 147">
            <a:extLst>
              <a:ext uri="{FF2B5EF4-FFF2-40B4-BE49-F238E27FC236}">
                <a16:creationId xmlns:a16="http://schemas.microsoft.com/office/drawing/2014/main" id="{89BD0E4F-EFDF-429D-B9BF-37CBE5BAE114}"/>
              </a:ext>
            </a:extLst>
          </p:cNvPr>
          <p:cNvGraphicFramePr>
            <a:graphicFrameLocks noGrp="1"/>
          </p:cNvGraphicFramePr>
          <p:nvPr/>
        </p:nvGraphicFramePr>
        <p:xfrm>
          <a:off x="4665663" y="5537200"/>
          <a:ext cx="1655762" cy="557214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2011240188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val="2513006981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8233856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7025998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4123245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5047666"/>
                  </a:ext>
                </a:extLst>
              </a:tr>
            </a:tbl>
          </a:graphicData>
        </a:graphic>
      </p:graphicFrame>
      <p:sp>
        <p:nvSpPr>
          <p:cNvPr id="34983" name="Text Box 167">
            <a:extLst>
              <a:ext uri="{FF2B5EF4-FFF2-40B4-BE49-F238E27FC236}">
                <a16:creationId xmlns:a16="http://schemas.microsoft.com/office/drawing/2014/main" id="{620E2800-63B4-4579-A86E-5A888ADE7B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663" y="6126163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4984" name="Text Box 168">
            <a:extLst>
              <a:ext uri="{FF2B5EF4-FFF2-40B4-BE49-F238E27FC236}">
                <a16:creationId xmlns:a16="http://schemas.microsoft.com/office/drawing/2014/main" id="{7B0F4524-5735-4D55-B61C-A7171B2937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501332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4985" name="Text Box 169">
            <a:extLst>
              <a:ext uri="{FF2B5EF4-FFF2-40B4-BE49-F238E27FC236}">
                <a16:creationId xmlns:a16="http://schemas.microsoft.com/office/drawing/2014/main" id="{EF525E7C-98BC-4B61-93D2-EFCDCF4435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6163" y="5507038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4986" name="Line 170">
            <a:extLst>
              <a:ext uri="{FF2B5EF4-FFF2-40B4-BE49-F238E27FC236}">
                <a16:creationId xmlns:a16="http://schemas.microsoft.com/office/drawing/2014/main" id="{8BA04371-8F0F-455B-ADF5-1E30DBF56F3D}"/>
              </a:ext>
            </a:extLst>
          </p:cNvPr>
          <p:cNvSpPr>
            <a:spLocks noChangeShapeType="1"/>
          </p:cNvSpPr>
          <p:nvPr/>
        </p:nvSpPr>
        <p:spPr bwMode="auto">
          <a:xfrm>
            <a:off x="4665663" y="5013325"/>
            <a:ext cx="1655762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4988" name="Rectangle 172" descr="右上がり対角線 (反転)">
            <a:extLst>
              <a:ext uri="{FF2B5EF4-FFF2-40B4-BE49-F238E27FC236}">
                <a16:creationId xmlns:a16="http://schemas.microsoft.com/office/drawing/2014/main" id="{CFBC9A9B-FECF-4275-8CDF-B44E204F38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1788" y="908050"/>
            <a:ext cx="935037" cy="8683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989" name="Text Box 173">
            <a:extLst>
              <a:ext uri="{FF2B5EF4-FFF2-40B4-BE49-F238E27FC236}">
                <a16:creationId xmlns:a16="http://schemas.microsoft.com/office/drawing/2014/main" id="{CA1C8FB4-F3A2-4942-870A-4877ACF04D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1314450"/>
            <a:ext cx="165735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4990" name="Text Box 174">
            <a:extLst>
              <a:ext uri="{FF2B5EF4-FFF2-40B4-BE49-F238E27FC236}">
                <a16:creationId xmlns:a16="http://schemas.microsoft.com/office/drawing/2014/main" id="{554F69FA-630F-403D-A932-FFE1D9EB7C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9850" y="908050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4991" name="Group 175">
            <a:extLst>
              <a:ext uri="{FF2B5EF4-FFF2-40B4-BE49-F238E27FC236}">
                <a16:creationId xmlns:a16="http://schemas.microsoft.com/office/drawing/2014/main" id="{80190748-A772-4622-BEDE-50A9CBFE301B}"/>
              </a:ext>
            </a:extLst>
          </p:cNvPr>
          <p:cNvGraphicFramePr>
            <a:graphicFrameLocks noGrp="1"/>
          </p:cNvGraphicFramePr>
          <p:nvPr/>
        </p:nvGraphicFramePr>
        <p:xfrm>
          <a:off x="7761288" y="1792288"/>
          <a:ext cx="1655762" cy="557214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349905619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val="1103831598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3934632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4092508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5799804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2597705"/>
                  </a:ext>
                </a:extLst>
              </a:tr>
            </a:tbl>
          </a:graphicData>
        </a:graphic>
      </p:graphicFrame>
      <p:sp>
        <p:nvSpPr>
          <p:cNvPr id="35011" name="Text Box 195">
            <a:extLst>
              <a:ext uri="{FF2B5EF4-FFF2-40B4-BE49-F238E27FC236}">
                <a16:creationId xmlns:a16="http://schemas.microsoft.com/office/drawing/2014/main" id="{CD77A95F-00D1-4B0D-AF13-9B18BCFFB5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2381250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5012" name="Text Box 196">
            <a:extLst>
              <a:ext uri="{FF2B5EF4-FFF2-40B4-BE49-F238E27FC236}">
                <a16:creationId xmlns:a16="http://schemas.microsoft.com/office/drawing/2014/main" id="{F175C55B-F4C4-47AF-9A73-6484F9193B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3225" y="12684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5013" name="Text Box 197">
            <a:extLst>
              <a:ext uri="{FF2B5EF4-FFF2-40B4-BE49-F238E27FC236}">
                <a16:creationId xmlns:a16="http://schemas.microsoft.com/office/drawing/2014/main" id="{1A2A08E5-E628-44AC-82A7-AE0E412943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1788" y="1762125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5014" name="Line 198">
            <a:extLst>
              <a:ext uri="{FF2B5EF4-FFF2-40B4-BE49-F238E27FC236}">
                <a16:creationId xmlns:a16="http://schemas.microsoft.com/office/drawing/2014/main" id="{C0FEF195-D55E-4987-B95B-7B7FE1097365}"/>
              </a:ext>
            </a:extLst>
          </p:cNvPr>
          <p:cNvSpPr>
            <a:spLocks noChangeShapeType="1"/>
          </p:cNvSpPr>
          <p:nvPr/>
        </p:nvSpPr>
        <p:spPr bwMode="auto">
          <a:xfrm>
            <a:off x="7761288" y="1268413"/>
            <a:ext cx="1655762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5016" name="Rectangle 200" descr="右上がり対角線 (反転)">
            <a:extLst>
              <a:ext uri="{FF2B5EF4-FFF2-40B4-BE49-F238E27FC236}">
                <a16:creationId xmlns:a16="http://schemas.microsoft.com/office/drawing/2014/main" id="{E97B7E7E-A107-4980-91A4-32D7171196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1788" y="2779713"/>
            <a:ext cx="935037" cy="8683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017" name="Text Box 201">
            <a:extLst>
              <a:ext uri="{FF2B5EF4-FFF2-40B4-BE49-F238E27FC236}">
                <a16:creationId xmlns:a16="http://schemas.microsoft.com/office/drawing/2014/main" id="{04358F32-F372-4F92-9FF9-381D3AA73C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3186113"/>
            <a:ext cx="16573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5018" name="Text Box 202">
            <a:extLst>
              <a:ext uri="{FF2B5EF4-FFF2-40B4-BE49-F238E27FC236}">
                <a16:creationId xmlns:a16="http://schemas.microsoft.com/office/drawing/2014/main" id="{42A7F652-B04C-46F4-A47D-E1FCA89E89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9850" y="2779713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5019" name="Group 203">
            <a:extLst>
              <a:ext uri="{FF2B5EF4-FFF2-40B4-BE49-F238E27FC236}">
                <a16:creationId xmlns:a16="http://schemas.microsoft.com/office/drawing/2014/main" id="{EA15BC92-F3FC-4C50-8EF8-BCC46537862B}"/>
              </a:ext>
            </a:extLst>
          </p:cNvPr>
          <p:cNvGraphicFramePr>
            <a:graphicFrameLocks noGrp="1"/>
          </p:cNvGraphicFramePr>
          <p:nvPr/>
        </p:nvGraphicFramePr>
        <p:xfrm>
          <a:off x="7761288" y="3663950"/>
          <a:ext cx="1655762" cy="557214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3782871470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val="4086528347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9654088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9754689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7881804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3996538"/>
                  </a:ext>
                </a:extLst>
              </a:tr>
            </a:tbl>
          </a:graphicData>
        </a:graphic>
      </p:graphicFrame>
      <p:sp>
        <p:nvSpPr>
          <p:cNvPr id="35039" name="Text Box 223">
            <a:extLst>
              <a:ext uri="{FF2B5EF4-FFF2-40B4-BE49-F238E27FC236}">
                <a16:creationId xmlns:a16="http://schemas.microsoft.com/office/drawing/2014/main" id="{266440E8-9201-457C-8D8B-8C962832D5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4252913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5040" name="Text Box 224">
            <a:extLst>
              <a:ext uri="{FF2B5EF4-FFF2-40B4-BE49-F238E27FC236}">
                <a16:creationId xmlns:a16="http://schemas.microsoft.com/office/drawing/2014/main" id="{7C27AE43-FE0A-471D-9116-D83D37D339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3225" y="314007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5041" name="Text Box 225">
            <a:extLst>
              <a:ext uri="{FF2B5EF4-FFF2-40B4-BE49-F238E27FC236}">
                <a16:creationId xmlns:a16="http://schemas.microsoft.com/office/drawing/2014/main" id="{510DA00E-4BA1-46E5-985A-23009A7712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1788" y="3633788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5042" name="Line 226">
            <a:extLst>
              <a:ext uri="{FF2B5EF4-FFF2-40B4-BE49-F238E27FC236}">
                <a16:creationId xmlns:a16="http://schemas.microsoft.com/office/drawing/2014/main" id="{46815C0C-495E-4EC3-944B-1D6ADF582129}"/>
              </a:ext>
            </a:extLst>
          </p:cNvPr>
          <p:cNvSpPr>
            <a:spLocks noChangeShapeType="1"/>
          </p:cNvSpPr>
          <p:nvPr/>
        </p:nvSpPr>
        <p:spPr bwMode="auto">
          <a:xfrm>
            <a:off x="7761288" y="3140075"/>
            <a:ext cx="1655762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5044" name="Rectangle 228" descr="右上がり対角線 (反転)">
            <a:extLst>
              <a:ext uri="{FF2B5EF4-FFF2-40B4-BE49-F238E27FC236}">
                <a16:creationId xmlns:a16="http://schemas.microsoft.com/office/drawing/2014/main" id="{CB0CE190-8FDE-473D-9A5F-E39ED7F1A4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1788" y="4652963"/>
            <a:ext cx="935037" cy="8683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045" name="Text Box 229">
            <a:extLst>
              <a:ext uri="{FF2B5EF4-FFF2-40B4-BE49-F238E27FC236}">
                <a16:creationId xmlns:a16="http://schemas.microsoft.com/office/drawing/2014/main" id="{B3A4E2A1-5BE1-4371-8797-46FB39BFBC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5059363"/>
            <a:ext cx="16573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5046" name="Text Box 230">
            <a:extLst>
              <a:ext uri="{FF2B5EF4-FFF2-40B4-BE49-F238E27FC236}">
                <a16:creationId xmlns:a16="http://schemas.microsoft.com/office/drawing/2014/main" id="{7E4F490D-15C1-4DA2-AF6B-3275AC0BE6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9850" y="4652963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5047" name="Group 231">
            <a:extLst>
              <a:ext uri="{FF2B5EF4-FFF2-40B4-BE49-F238E27FC236}">
                <a16:creationId xmlns:a16="http://schemas.microsoft.com/office/drawing/2014/main" id="{F152E066-7B84-4D6C-9330-D4D8CD2B7EEC}"/>
              </a:ext>
            </a:extLst>
          </p:cNvPr>
          <p:cNvGraphicFramePr>
            <a:graphicFrameLocks noGrp="1"/>
          </p:cNvGraphicFramePr>
          <p:nvPr/>
        </p:nvGraphicFramePr>
        <p:xfrm>
          <a:off x="7761288" y="5537200"/>
          <a:ext cx="1655762" cy="557214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3388466285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val="1347582026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2510923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9282133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9039015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532094"/>
                  </a:ext>
                </a:extLst>
              </a:tr>
            </a:tbl>
          </a:graphicData>
        </a:graphic>
      </p:graphicFrame>
      <p:sp>
        <p:nvSpPr>
          <p:cNvPr id="35067" name="Text Box 251">
            <a:extLst>
              <a:ext uri="{FF2B5EF4-FFF2-40B4-BE49-F238E27FC236}">
                <a16:creationId xmlns:a16="http://schemas.microsoft.com/office/drawing/2014/main" id="{B16942CA-5CAC-4183-907E-F46FA8C299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6126163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5068" name="Text Box 252">
            <a:extLst>
              <a:ext uri="{FF2B5EF4-FFF2-40B4-BE49-F238E27FC236}">
                <a16:creationId xmlns:a16="http://schemas.microsoft.com/office/drawing/2014/main" id="{7F0A34B3-D5C0-47F0-B5BB-E9D02A6B4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3225" y="501332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5069" name="Text Box 253">
            <a:extLst>
              <a:ext uri="{FF2B5EF4-FFF2-40B4-BE49-F238E27FC236}">
                <a16:creationId xmlns:a16="http://schemas.microsoft.com/office/drawing/2014/main" id="{EDA8EBB6-41E1-4065-8EFF-73AF96ECD1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1788" y="5507038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5070" name="Line 254">
            <a:extLst>
              <a:ext uri="{FF2B5EF4-FFF2-40B4-BE49-F238E27FC236}">
                <a16:creationId xmlns:a16="http://schemas.microsoft.com/office/drawing/2014/main" id="{E6294D14-FE64-44F5-8BBA-05BD55247DA0}"/>
              </a:ext>
            </a:extLst>
          </p:cNvPr>
          <p:cNvSpPr>
            <a:spLocks noChangeShapeType="1"/>
          </p:cNvSpPr>
          <p:nvPr/>
        </p:nvSpPr>
        <p:spPr bwMode="auto">
          <a:xfrm>
            <a:off x="7761288" y="5013325"/>
            <a:ext cx="1655762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13" name="AutoShape 273">
            <a:extLst>
              <a:ext uri="{FF2B5EF4-FFF2-40B4-BE49-F238E27FC236}">
                <a16:creationId xmlns:a16="http://schemas.microsoft.com/office/drawing/2014/main" id="{E31C0B93-6939-4EC1-BD43-9EC2DF8864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4465638" cy="1008062"/>
          </a:xfrm>
          <a:prstGeom prst="roundRect">
            <a:avLst>
              <a:gd name="adj" fmla="val 756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114" name="AutoShape 274">
            <a:extLst>
              <a:ext uri="{FF2B5EF4-FFF2-40B4-BE49-F238E27FC236}">
                <a16:creationId xmlns:a16="http://schemas.microsoft.com/office/drawing/2014/main" id="{25113D7B-5483-4DA4-92A9-0E279871C2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1989138"/>
            <a:ext cx="4465638" cy="1008062"/>
          </a:xfrm>
          <a:prstGeom prst="roundRect">
            <a:avLst>
              <a:gd name="adj" fmla="val 756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115" name="AutoShape 275">
            <a:extLst>
              <a:ext uri="{FF2B5EF4-FFF2-40B4-BE49-F238E27FC236}">
                <a16:creationId xmlns:a16="http://schemas.microsoft.com/office/drawing/2014/main" id="{BCC9BEB0-9C94-4BB1-A7A6-B56EADDE2B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3141663"/>
            <a:ext cx="4465638" cy="1008062"/>
          </a:xfrm>
          <a:prstGeom prst="roundRect">
            <a:avLst>
              <a:gd name="adj" fmla="val 756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116" name="AutoShape 276">
            <a:extLst>
              <a:ext uri="{FF2B5EF4-FFF2-40B4-BE49-F238E27FC236}">
                <a16:creationId xmlns:a16="http://schemas.microsoft.com/office/drawing/2014/main" id="{118982E4-E48F-4ACF-90A9-FEE55F6060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4294188"/>
            <a:ext cx="4465638" cy="1008062"/>
          </a:xfrm>
          <a:prstGeom prst="roundRect">
            <a:avLst>
              <a:gd name="adj" fmla="val 756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117" name="AutoShape 277">
            <a:extLst>
              <a:ext uri="{FF2B5EF4-FFF2-40B4-BE49-F238E27FC236}">
                <a16:creationId xmlns:a16="http://schemas.microsoft.com/office/drawing/2014/main" id="{06B9EA55-9037-4B51-A133-7764037EAA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5445125"/>
            <a:ext cx="4465638" cy="1008063"/>
          </a:xfrm>
          <a:prstGeom prst="roundRect">
            <a:avLst>
              <a:gd name="adj" fmla="val 756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118" name="AutoShape 278">
            <a:extLst>
              <a:ext uri="{FF2B5EF4-FFF2-40B4-BE49-F238E27FC236}">
                <a16:creationId xmlns:a16="http://schemas.microsoft.com/office/drawing/2014/main" id="{74CA4DFD-2BE7-47A0-AC1B-AFC72C5D58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836613"/>
            <a:ext cx="4465637" cy="1008062"/>
          </a:xfrm>
          <a:prstGeom prst="roundRect">
            <a:avLst>
              <a:gd name="adj" fmla="val 756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119" name="AutoShape 279">
            <a:extLst>
              <a:ext uri="{FF2B5EF4-FFF2-40B4-BE49-F238E27FC236}">
                <a16:creationId xmlns:a16="http://schemas.microsoft.com/office/drawing/2014/main" id="{9649DC19-6CCB-4111-937B-4170520FF2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1989138"/>
            <a:ext cx="4465637" cy="1008062"/>
          </a:xfrm>
          <a:prstGeom prst="roundRect">
            <a:avLst>
              <a:gd name="adj" fmla="val 756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120" name="AutoShape 280">
            <a:extLst>
              <a:ext uri="{FF2B5EF4-FFF2-40B4-BE49-F238E27FC236}">
                <a16:creationId xmlns:a16="http://schemas.microsoft.com/office/drawing/2014/main" id="{4E15EB0E-4C21-4789-853F-4DDAAA4D0E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3141663"/>
            <a:ext cx="4465637" cy="1008062"/>
          </a:xfrm>
          <a:prstGeom prst="roundRect">
            <a:avLst>
              <a:gd name="adj" fmla="val 756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121" name="AutoShape 281">
            <a:extLst>
              <a:ext uri="{FF2B5EF4-FFF2-40B4-BE49-F238E27FC236}">
                <a16:creationId xmlns:a16="http://schemas.microsoft.com/office/drawing/2014/main" id="{2BEC80F4-1E57-4FD8-8AA4-00847F6A64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4294188"/>
            <a:ext cx="4465637" cy="1008062"/>
          </a:xfrm>
          <a:prstGeom prst="roundRect">
            <a:avLst>
              <a:gd name="adj" fmla="val 756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122" name="AutoShape 282">
            <a:extLst>
              <a:ext uri="{FF2B5EF4-FFF2-40B4-BE49-F238E27FC236}">
                <a16:creationId xmlns:a16="http://schemas.microsoft.com/office/drawing/2014/main" id="{1056F9BF-CD24-4B69-970A-347D930006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5445125"/>
            <a:ext cx="4465637" cy="1008063"/>
          </a:xfrm>
          <a:prstGeom prst="roundRect">
            <a:avLst>
              <a:gd name="adj" fmla="val 756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C5958E6B-BB00-4463-931C-78A72C9CAF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35844" name="Rectangle 4" descr="右上がり対角線 (反転)">
            <a:extLst>
              <a:ext uri="{FF2B5EF4-FFF2-40B4-BE49-F238E27FC236}">
                <a16:creationId xmlns:a16="http://schemas.microsoft.com/office/drawing/2014/main" id="{7FA0D473-1519-4F56-920D-51749C3511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908050"/>
            <a:ext cx="1008063" cy="8651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845" name="Text Box 5">
            <a:extLst>
              <a:ext uri="{FF2B5EF4-FFF2-40B4-BE49-F238E27FC236}">
                <a16:creationId xmlns:a16="http://schemas.microsoft.com/office/drawing/2014/main" id="{CACB9BA1-EF2B-4730-ABF0-025DC5D043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888" y="1182688"/>
            <a:ext cx="108108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5846" name="Text Box 6">
            <a:extLst>
              <a:ext uri="{FF2B5EF4-FFF2-40B4-BE49-F238E27FC236}">
                <a16:creationId xmlns:a16="http://schemas.microsoft.com/office/drawing/2014/main" id="{5F15ABF4-530C-4FDD-BDCD-077BF6B355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836613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5847" name="Group 7">
            <a:extLst>
              <a:ext uri="{FF2B5EF4-FFF2-40B4-BE49-F238E27FC236}">
                <a16:creationId xmlns:a16="http://schemas.microsoft.com/office/drawing/2014/main" id="{5286C859-A412-452B-83FA-C71EE446ACD8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1223963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755515646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1493271647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3970832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713855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344426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0237832"/>
                  </a:ext>
                </a:extLst>
              </a:tr>
            </a:tbl>
          </a:graphicData>
        </a:graphic>
      </p:graphicFrame>
      <p:sp>
        <p:nvSpPr>
          <p:cNvPr id="35867" name="Text Box 27">
            <a:extLst>
              <a:ext uri="{FF2B5EF4-FFF2-40B4-BE49-F238E27FC236}">
                <a16:creationId xmlns:a16="http://schemas.microsoft.com/office/drawing/2014/main" id="{E37806AB-15EF-4B99-8546-864E62F5B8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12684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5868" name="Text Box 28">
            <a:extLst>
              <a:ext uri="{FF2B5EF4-FFF2-40B4-BE49-F238E27FC236}">
                <a16:creationId xmlns:a16="http://schemas.microsoft.com/office/drawing/2014/main" id="{A05540B5-CA5A-4FC1-840C-70391F65FA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909638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5869" name="Line 29">
            <a:extLst>
              <a:ext uri="{FF2B5EF4-FFF2-40B4-BE49-F238E27FC236}">
                <a16:creationId xmlns:a16="http://schemas.microsoft.com/office/drawing/2014/main" id="{6FC6404C-2EF4-4F56-A503-09BD824E34A5}"/>
              </a:ext>
            </a:extLst>
          </p:cNvPr>
          <p:cNvSpPr>
            <a:spLocks noChangeShapeType="1"/>
          </p:cNvSpPr>
          <p:nvPr/>
        </p:nvSpPr>
        <p:spPr bwMode="auto">
          <a:xfrm>
            <a:off x="1639888" y="1125538"/>
            <a:ext cx="316865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5871" name="Rectangle 31" descr="右上がり対角線 (反転)">
            <a:extLst>
              <a:ext uri="{FF2B5EF4-FFF2-40B4-BE49-F238E27FC236}">
                <a16:creationId xmlns:a16="http://schemas.microsoft.com/office/drawing/2014/main" id="{1FE8C915-352D-4BB4-AA2D-378EF4D4F4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060575"/>
            <a:ext cx="1008063" cy="8651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872" name="Text Box 32">
            <a:extLst>
              <a:ext uri="{FF2B5EF4-FFF2-40B4-BE49-F238E27FC236}">
                <a16:creationId xmlns:a16="http://schemas.microsoft.com/office/drawing/2014/main" id="{65E8D256-914A-458C-9FEC-CC1005E5DB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888" y="2335213"/>
            <a:ext cx="108108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5873" name="Text Box 33">
            <a:extLst>
              <a:ext uri="{FF2B5EF4-FFF2-40B4-BE49-F238E27FC236}">
                <a16:creationId xmlns:a16="http://schemas.microsoft.com/office/drawing/2014/main" id="{BBF4FD65-8311-456A-91F0-648752732D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1989138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5874" name="Group 34">
            <a:extLst>
              <a:ext uri="{FF2B5EF4-FFF2-40B4-BE49-F238E27FC236}">
                <a16:creationId xmlns:a16="http://schemas.microsoft.com/office/drawing/2014/main" id="{E7BC012D-72D0-4B22-A3FE-D4FE685E37C1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2376488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3111700905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1027067584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0676486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594303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017531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4912543"/>
                  </a:ext>
                </a:extLst>
              </a:tr>
            </a:tbl>
          </a:graphicData>
        </a:graphic>
      </p:graphicFrame>
      <p:sp>
        <p:nvSpPr>
          <p:cNvPr id="35894" name="Text Box 54">
            <a:extLst>
              <a:ext uri="{FF2B5EF4-FFF2-40B4-BE49-F238E27FC236}">
                <a16:creationId xmlns:a16="http://schemas.microsoft.com/office/drawing/2014/main" id="{2EC6502A-D8BB-4F1A-9DB3-1B418C7DFA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242093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5895" name="Text Box 55">
            <a:extLst>
              <a:ext uri="{FF2B5EF4-FFF2-40B4-BE49-F238E27FC236}">
                <a16:creationId xmlns:a16="http://schemas.microsoft.com/office/drawing/2014/main" id="{EC6D689F-0997-4B92-9DDA-3B1399AEB7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2062163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5896" name="Line 56">
            <a:extLst>
              <a:ext uri="{FF2B5EF4-FFF2-40B4-BE49-F238E27FC236}">
                <a16:creationId xmlns:a16="http://schemas.microsoft.com/office/drawing/2014/main" id="{BCB6828D-F79D-4B3A-A92B-CFDE354F480A}"/>
              </a:ext>
            </a:extLst>
          </p:cNvPr>
          <p:cNvSpPr>
            <a:spLocks noChangeShapeType="1"/>
          </p:cNvSpPr>
          <p:nvPr/>
        </p:nvSpPr>
        <p:spPr bwMode="auto">
          <a:xfrm>
            <a:off x="1639888" y="2278063"/>
            <a:ext cx="316865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5898" name="Rectangle 58" descr="右上がり対角線 (反転)">
            <a:extLst>
              <a:ext uri="{FF2B5EF4-FFF2-40B4-BE49-F238E27FC236}">
                <a16:creationId xmlns:a16="http://schemas.microsoft.com/office/drawing/2014/main" id="{DED21CAD-FCB7-475D-AC11-56AABA5B70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3213100"/>
            <a:ext cx="1008063" cy="8651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899" name="Text Box 59">
            <a:extLst>
              <a:ext uri="{FF2B5EF4-FFF2-40B4-BE49-F238E27FC236}">
                <a16:creationId xmlns:a16="http://schemas.microsoft.com/office/drawing/2014/main" id="{16B74ABC-42A0-47F1-A132-44990C21B3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888" y="3487738"/>
            <a:ext cx="108108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5900" name="Text Box 60">
            <a:extLst>
              <a:ext uri="{FF2B5EF4-FFF2-40B4-BE49-F238E27FC236}">
                <a16:creationId xmlns:a16="http://schemas.microsoft.com/office/drawing/2014/main" id="{BAC12E34-789A-4FB6-AB52-2EFA05D8D3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3141663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5901" name="Group 61">
            <a:extLst>
              <a:ext uri="{FF2B5EF4-FFF2-40B4-BE49-F238E27FC236}">
                <a16:creationId xmlns:a16="http://schemas.microsoft.com/office/drawing/2014/main" id="{132AFDD4-24D0-4190-BCBD-2743B49CEC5C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3529013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4137254538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1670709589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9420881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099241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871497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5110391"/>
                  </a:ext>
                </a:extLst>
              </a:tr>
            </a:tbl>
          </a:graphicData>
        </a:graphic>
      </p:graphicFrame>
      <p:sp>
        <p:nvSpPr>
          <p:cNvPr id="35921" name="Text Box 81">
            <a:extLst>
              <a:ext uri="{FF2B5EF4-FFF2-40B4-BE49-F238E27FC236}">
                <a16:creationId xmlns:a16="http://schemas.microsoft.com/office/drawing/2014/main" id="{7E02A099-376B-47C0-966F-B9E5771747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357346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5922" name="Text Box 82">
            <a:extLst>
              <a:ext uri="{FF2B5EF4-FFF2-40B4-BE49-F238E27FC236}">
                <a16:creationId xmlns:a16="http://schemas.microsoft.com/office/drawing/2014/main" id="{DBBEAEE9-1335-4BEF-8501-13EE8D124C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3214688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5923" name="Line 83">
            <a:extLst>
              <a:ext uri="{FF2B5EF4-FFF2-40B4-BE49-F238E27FC236}">
                <a16:creationId xmlns:a16="http://schemas.microsoft.com/office/drawing/2014/main" id="{E19FAEA5-21B2-48AD-9FC0-07B2E806BDD6}"/>
              </a:ext>
            </a:extLst>
          </p:cNvPr>
          <p:cNvSpPr>
            <a:spLocks noChangeShapeType="1"/>
          </p:cNvSpPr>
          <p:nvPr/>
        </p:nvSpPr>
        <p:spPr bwMode="auto">
          <a:xfrm>
            <a:off x="1639888" y="3430588"/>
            <a:ext cx="316865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5925" name="Rectangle 85" descr="右上がり対角線 (反転)">
            <a:extLst>
              <a:ext uri="{FF2B5EF4-FFF2-40B4-BE49-F238E27FC236}">
                <a16:creationId xmlns:a16="http://schemas.microsoft.com/office/drawing/2014/main" id="{1B2235FC-4B0B-411C-BF3C-34370854AE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4365625"/>
            <a:ext cx="1008063" cy="8651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926" name="Text Box 86">
            <a:extLst>
              <a:ext uri="{FF2B5EF4-FFF2-40B4-BE49-F238E27FC236}">
                <a16:creationId xmlns:a16="http://schemas.microsoft.com/office/drawing/2014/main" id="{04FF0782-4122-4D7D-80B0-7556E0B1E5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888" y="4640263"/>
            <a:ext cx="108108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5927" name="Text Box 87">
            <a:extLst>
              <a:ext uri="{FF2B5EF4-FFF2-40B4-BE49-F238E27FC236}">
                <a16:creationId xmlns:a16="http://schemas.microsoft.com/office/drawing/2014/main" id="{4C33BA05-DFF6-4F7B-8954-CB5E3ECA64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4294188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5928" name="Group 88">
            <a:extLst>
              <a:ext uri="{FF2B5EF4-FFF2-40B4-BE49-F238E27FC236}">
                <a16:creationId xmlns:a16="http://schemas.microsoft.com/office/drawing/2014/main" id="{3E609FA5-E8EB-4CFB-A41E-5EE279948A25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4681538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249809248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315884849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907553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501603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471152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2107319"/>
                  </a:ext>
                </a:extLst>
              </a:tr>
            </a:tbl>
          </a:graphicData>
        </a:graphic>
      </p:graphicFrame>
      <p:sp>
        <p:nvSpPr>
          <p:cNvPr id="35948" name="Text Box 108">
            <a:extLst>
              <a:ext uri="{FF2B5EF4-FFF2-40B4-BE49-F238E27FC236}">
                <a16:creationId xmlns:a16="http://schemas.microsoft.com/office/drawing/2014/main" id="{A708AE1D-A799-4D26-9099-A9E9F232B6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472598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5949" name="Text Box 109">
            <a:extLst>
              <a:ext uri="{FF2B5EF4-FFF2-40B4-BE49-F238E27FC236}">
                <a16:creationId xmlns:a16="http://schemas.microsoft.com/office/drawing/2014/main" id="{E2082BD4-BB07-40C7-8965-4445F86EB6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4367213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5950" name="Line 110">
            <a:extLst>
              <a:ext uri="{FF2B5EF4-FFF2-40B4-BE49-F238E27FC236}">
                <a16:creationId xmlns:a16="http://schemas.microsoft.com/office/drawing/2014/main" id="{DA03FD29-7287-49B4-937F-70B7496ACB75}"/>
              </a:ext>
            </a:extLst>
          </p:cNvPr>
          <p:cNvSpPr>
            <a:spLocks noChangeShapeType="1"/>
          </p:cNvSpPr>
          <p:nvPr/>
        </p:nvSpPr>
        <p:spPr bwMode="auto">
          <a:xfrm>
            <a:off x="1639888" y="4583113"/>
            <a:ext cx="316865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5952" name="Rectangle 112" descr="右上がり対角線 (反転)">
            <a:extLst>
              <a:ext uri="{FF2B5EF4-FFF2-40B4-BE49-F238E27FC236}">
                <a16:creationId xmlns:a16="http://schemas.microsoft.com/office/drawing/2014/main" id="{ED15C77F-D92F-423A-9A99-855806F29A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5516563"/>
            <a:ext cx="1008063" cy="865187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953" name="Text Box 113">
            <a:extLst>
              <a:ext uri="{FF2B5EF4-FFF2-40B4-BE49-F238E27FC236}">
                <a16:creationId xmlns:a16="http://schemas.microsoft.com/office/drawing/2014/main" id="{A12BCB21-E29F-4C47-B040-44C78216E3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888" y="5791200"/>
            <a:ext cx="108108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5954" name="Text Box 114">
            <a:extLst>
              <a:ext uri="{FF2B5EF4-FFF2-40B4-BE49-F238E27FC236}">
                <a16:creationId xmlns:a16="http://schemas.microsoft.com/office/drawing/2014/main" id="{A2F6B1BD-5678-46AA-8D47-F8DC77770A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5445125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5955" name="Group 115">
            <a:extLst>
              <a:ext uri="{FF2B5EF4-FFF2-40B4-BE49-F238E27FC236}">
                <a16:creationId xmlns:a16="http://schemas.microsoft.com/office/drawing/2014/main" id="{14CD7695-628C-4809-B22A-B2D3101DEE5F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5832475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996712460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851281774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2439686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444958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057232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0572291"/>
                  </a:ext>
                </a:extLst>
              </a:tr>
            </a:tbl>
          </a:graphicData>
        </a:graphic>
      </p:graphicFrame>
      <p:sp>
        <p:nvSpPr>
          <p:cNvPr id="35975" name="Text Box 135">
            <a:extLst>
              <a:ext uri="{FF2B5EF4-FFF2-40B4-BE49-F238E27FC236}">
                <a16:creationId xmlns:a16="http://schemas.microsoft.com/office/drawing/2014/main" id="{0FF121FA-1411-44D2-8AEE-B2B8D63D27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587692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5976" name="Text Box 136">
            <a:extLst>
              <a:ext uri="{FF2B5EF4-FFF2-40B4-BE49-F238E27FC236}">
                <a16:creationId xmlns:a16="http://schemas.microsoft.com/office/drawing/2014/main" id="{1F717836-F09A-45C9-BBC6-43C8F7DED6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5518150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5977" name="Line 137">
            <a:extLst>
              <a:ext uri="{FF2B5EF4-FFF2-40B4-BE49-F238E27FC236}">
                <a16:creationId xmlns:a16="http://schemas.microsoft.com/office/drawing/2014/main" id="{573EF423-69B3-471F-9026-163A58BD5FA7}"/>
              </a:ext>
            </a:extLst>
          </p:cNvPr>
          <p:cNvSpPr>
            <a:spLocks noChangeShapeType="1"/>
          </p:cNvSpPr>
          <p:nvPr/>
        </p:nvSpPr>
        <p:spPr bwMode="auto">
          <a:xfrm>
            <a:off x="1639888" y="5734050"/>
            <a:ext cx="316865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5979" name="Rectangle 139" descr="右上がり対角線 (反転)">
            <a:extLst>
              <a:ext uri="{FF2B5EF4-FFF2-40B4-BE49-F238E27FC236}">
                <a16:creationId xmlns:a16="http://schemas.microsoft.com/office/drawing/2014/main" id="{FDAA27B2-9F2C-4F1F-A74C-FC93403C2E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908050"/>
            <a:ext cx="1008062" cy="8651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980" name="Text Box 140">
            <a:extLst>
              <a:ext uri="{FF2B5EF4-FFF2-40B4-BE49-F238E27FC236}">
                <a16:creationId xmlns:a16="http://schemas.microsoft.com/office/drawing/2014/main" id="{6831F4C3-3490-4927-91BD-F1D094FD2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1182688"/>
            <a:ext cx="1081088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5981" name="Text Box 141">
            <a:extLst>
              <a:ext uri="{FF2B5EF4-FFF2-40B4-BE49-F238E27FC236}">
                <a16:creationId xmlns:a16="http://schemas.microsoft.com/office/drawing/2014/main" id="{5A86EDB5-61BC-47A1-992E-13E7D8C5BE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963" y="836613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5982" name="Group 142">
            <a:extLst>
              <a:ext uri="{FF2B5EF4-FFF2-40B4-BE49-F238E27FC236}">
                <a16:creationId xmlns:a16="http://schemas.microsoft.com/office/drawing/2014/main" id="{2716E2F7-EB3E-45C8-A5E9-10E540C90998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1223963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984400299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3127863695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6655970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292353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451082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5623827"/>
                  </a:ext>
                </a:extLst>
              </a:tr>
            </a:tbl>
          </a:graphicData>
        </a:graphic>
      </p:graphicFrame>
      <p:sp>
        <p:nvSpPr>
          <p:cNvPr id="36002" name="Text Box 162">
            <a:extLst>
              <a:ext uri="{FF2B5EF4-FFF2-40B4-BE49-F238E27FC236}">
                <a16:creationId xmlns:a16="http://schemas.microsoft.com/office/drawing/2014/main" id="{6A2A5658-764B-42FD-A2FA-EE47F560B7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12684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6003" name="Text Box 163">
            <a:extLst>
              <a:ext uri="{FF2B5EF4-FFF2-40B4-BE49-F238E27FC236}">
                <a16:creationId xmlns:a16="http://schemas.microsoft.com/office/drawing/2014/main" id="{7610EBA5-6006-4636-9815-47B80202B4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909638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6004" name="Line 164">
            <a:extLst>
              <a:ext uri="{FF2B5EF4-FFF2-40B4-BE49-F238E27FC236}">
                <a16:creationId xmlns:a16="http://schemas.microsoft.com/office/drawing/2014/main" id="{F605EA71-C414-413F-B7E3-24E1A4910BC3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8400" y="1125538"/>
            <a:ext cx="316865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6006" name="Rectangle 166" descr="右上がり対角線 (反転)">
            <a:extLst>
              <a:ext uri="{FF2B5EF4-FFF2-40B4-BE49-F238E27FC236}">
                <a16:creationId xmlns:a16="http://schemas.microsoft.com/office/drawing/2014/main" id="{F1C6FA66-28AA-426B-9EC9-291FDB4AA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2060575"/>
            <a:ext cx="1008062" cy="8651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007" name="Text Box 167">
            <a:extLst>
              <a:ext uri="{FF2B5EF4-FFF2-40B4-BE49-F238E27FC236}">
                <a16:creationId xmlns:a16="http://schemas.microsoft.com/office/drawing/2014/main" id="{51BF34D8-4278-402B-BF1C-6B1E58F0A8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2335213"/>
            <a:ext cx="1081088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6008" name="Text Box 168">
            <a:extLst>
              <a:ext uri="{FF2B5EF4-FFF2-40B4-BE49-F238E27FC236}">
                <a16:creationId xmlns:a16="http://schemas.microsoft.com/office/drawing/2014/main" id="{5BF4EA61-EC3B-461D-BECB-6B5480D8F5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963" y="1989138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6009" name="Group 169">
            <a:extLst>
              <a:ext uri="{FF2B5EF4-FFF2-40B4-BE49-F238E27FC236}">
                <a16:creationId xmlns:a16="http://schemas.microsoft.com/office/drawing/2014/main" id="{8E85B158-B0DB-452B-9AC4-64E7BB92ECE1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2376488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3382437696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4221430898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9071687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359389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580089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232857"/>
                  </a:ext>
                </a:extLst>
              </a:tr>
            </a:tbl>
          </a:graphicData>
        </a:graphic>
      </p:graphicFrame>
      <p:sp>
        <p:nvSpPr>
          <p:cNvPr id="36029" name="Text Box 189">
            <a:extLst>
              <a:ext uri="{FF2B5EF4-FFF2-40B4-BE49-F238E27FC236}">
                <a16:creationId xmlns:a16="http://schemas.microsoft.com/office/drawing/2014/main" id="{4373C643-2BAD-4212-91DE-E492656CB5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242093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6030" name="Text Box 190">
            <a:extLst>
              <a:ext uri="{FF2B5EF4-FFF2-40B4-BE49-F238E27FC236}">
                <a16:creationId xmlns:a16="http://schemas.microsoft.com/office/drawing/2014/main" id="{6803BEB5-35A1-49F3-BD28-F7FEE84506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2062163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6031" name="Line 191">
            <a:extLst>
              <a:ext uri="{FF2B5EF4-FFF2-40B4-BE49-F238E27FC236}">
                <a16:creationId xmlns:a16="http://schemas.microsoft.com/office/drawing/2014/main" id="{1CEA8515-2672-426D-961F-1B627B2F7723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8400" y="2278063"/>
            <a:ext cx="316865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6033" name="Rectangle 193" descr="右上がり対角線 (反転)">
            <a:extLst>
              <a:ext uri="{FF2B5EF4-FFF2-40B4-BE49-F238E27FC236}">
                <a16:creationId xmlns:a16="http://schemas.microsoft.com/office/drawing/2014/main" id="{10FBBFBD-D9BF-4C24-8DA9-FAE291DBDD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3213100"/>
            <a:ext cx="1008062" cy="8651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034" name="Text Box 194">
            <a:extLst>
              <a:ext uri="{FF2B5EF4-FFF2-40B4-BE49-F238E27FC236}">
                <a16:creationId xmlns:a16="http://schemas.microsoft.com/office/drawing/2014/main" id="{A105D405-2FE6-4C8B-AF4B-FC2AEC73E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3487738"/>
            <a:ext cx="1081088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6035" name="Text Box 195">
            <a:extLst>
              <a:ext uri="{FF2B5EF4-FFF2-40B4-BE49-F238E27FC236}">
                <a16:creationId xmlns:a16="http://schemas.microsoft.com/office/drawing/2014/main" id="{FF83133A-D18A-4FCC-ACFB-485A2FD885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963" y="3141663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6036" name="Group 196">
            <a:extLst>
              <a:ext uri="{FF2B5EF4-FFF2-40B4-BE49-F238E27FC236}">
                <a16:creationId xmlns:a16="http://schemas.microsoft.com/office/drawing/2014/main" id="{041BA55E-5CB0-42C7-97C4-5362BD2BF8A5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3529013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158386976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688687492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8308706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437364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255815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2801469"/>
                  </a:ext>
                </a:extLst>
              </a:tr>
            </a:tbl>
          </a:graphicData>
        </a:graphic>
      </p:graphicFrame>
      <p:sp>
        <p:nvSpPr>
          <p:cNvPr id="36056" name="Text Box 216">
            <a:extLst>
              <a:ext uri="{FF2B5EF4-FFF2-40B4-BE49-F238E27FC236}">
                <a16:creationId xmlns:a16="http://schemas.microsoft.com/office/drawing/2014/main" id="{A0A31491-401C-42CA-898C-4A06CDCBA2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357346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6057" name="Text Box 217">
            <a:extLst>
              <a:ext uri="{FF2B5EF4-FFF2-40B4-BE49-F238E27FC236}">
                <a16:creationId xmlns:a16="http://schemas.microsoft.com/office/drawing/2014/main" id="{224D265A-0B43-4864-8919-816EF2199A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3214688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6058" name="Line 218">
            <a:extLst>
              <a:ext uri="{FF2B5EF4-FFF2-40B4-BE49-F238E27FC236}">
                <a16:creationId xmlns:a16="http://schemas.microsoft.com/office/drawing/2014/main" id="{A43E9C81-C909-421A-8881-69CBF60B1150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8400" y="3430588"/>
            <a:ext cx="316865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6060" name="Rectangle 220" descr="右上がり対角線 (反転)">
            <a:extLst>
              <a:ext uri="{FF2B5EF4-FFF2-40B4-BE49-F238E27FC236}">
                <a16:creationId xmlns:a16="http://schemas.microsoft.com/office/drawing/2014/main" id="{F7B0029F-3139-4B4D-BD72-FCC941131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4365625"/>
            <a:ext cx="1008062" cy="8651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061" name="Text Box 221">
            <a:extLst>
              <a:ext uri="{FF2B5EF4-FFF2-40B4-BE49-F238E27FC236}">
                <a16:creationId xmlns:a16="http://schemas.microsoft.com/office/drawing/2014/main" id="{FF78EF97-BDC7-471D-9AB8-7AA46EE16B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4640263"/>
            <a:ext cx="1081088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6062" name="Text Box 222">
            <a:extLst>
              <a:ext uri="{FF2B5EF4-FFF2-40B4-BE49-F238E27FC236}">
                <a16:creationId xmlns:a16="http://schemas.microsoft.com/office/drawing/2014/main" id="{E79B8F13-F136-4102-AF0C-1A0CDC8581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963" y="4294188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6063" name="Group 223">
            <a:extLst>
              <a:ext uri="{FF2B5EF4-FFF2-40B4-BE49-F238E27FC236}">
                <a16:creationId xmlns:a16="http://schemas.microsoft.com/office/drawing/2014/main" id="{CC004B5D-0A77-488A-AFAD-E4B9F0AA4613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4681538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119048779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3599833514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9307167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713420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789422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6488843"/>
                  </a:ext>
                </a:extLst>
              </a:tr>
            </a:tbl>
          </a:graphicData>
        </a:graphic>
      </p:graphicFrame>
      <p:sp>
        <p:nvSpPr>
          <p:cNvPr id="36083" name="Text Box 243">
            <a:extLst>
              <a:ext uri="{FF2B5EF4-FFF2-40B4-BE49-F238E27FC236}">
                <a16:creationId xmlns:a16="http://schemas.microsoft.com/office/drawing/2014/main" id="{855CA015-7E86-45D1-B7D3-72F2003EBD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472598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6084" name="Text Box 244">
            <a:extLst>
              <a:ext uri="{FF2B5EF4-FFF2-40B4-BE49-F238E27FC236}">
                <a16:creationId xmlns:a16="http://schemas.microsoft.com/office/drawing/2014/main" id="{0D2A7965-6527-4F8F-8C3B-6EFAC46CEF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4367213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6085" name="Line 245">
            <a:extLst>
              <a:ext uri="{FF2B5EF4-FFF2-40B4-BE49-F238E27FC236}">
                <a16:creationId xmlns:a16="http://schemas.microsoft.com/office/drawing/2014/main" id="{F437F188-6864-4729-857D-6A975654C531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8400" y="4583113"/>
            <a:ext cx="316865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6087" name="Rectangle 247" descr="右上がり対角線 (反転)">
            <a:extLst>
              <a:ext uri="{FF2B5EF4-FFF2-40B4-BE49-F238E27FC236}">
                <a16:creationId xmlns:a16="http://schemas.microsoft.com/office/drawing/2014/main" id="{77F6E30A-85B7-465A-9E0A-CC742DAC7C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5516563"/>
            <a:ext cx="1008062" cy="865187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088" name="Text Box 248">
            <a:extLst>
              <a:ext uri="{FF2B5EF4-FFF2-40B4-BE49-F238E27FC236}">
                <a16:creationId xmlns:a16="http://schemas.microsoft.com/office/drawing/2014/main" id="{3287D80C-6196-414B-898A-D0FC1AC2D6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5791200"/>
            <a:ext cx="1081088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6089" name="Text Box 249">
            <a:extLst>
              <a:ext uri="{FF2B5EF4-FFF2-40B4-BE49-F238E27FC236}">
                <a16:creationId xmlns:a16="http://schemas.microsoft.com/office/drawing/2014/main" id="{9DEB801F-FB9F-4988-A026-C781AE771D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963" y="5445125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6090" name="Group 250">
            <a:extLst>
              <a:ext uri="{FF2B5EF4-FFF2-40B4-BE49-F238E27FC236}">
                <a16:creationId xmlns:a16="http://schemas.microsoft.com/office/drawing/2014/main" id="{A6E3B0CA-A435-463F-9972-3BE2B04240AF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5832475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3094879118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414603420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7619499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066524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631484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8395088"/>
                  </a:ext>
                </a:extLst>
              </a:tr>
            </a:tbl>
          </a:graphicData>
        </a:graphic>
      </p:graphicFrame>
      <p:sp>
        <p:nvSpPr>
          <p:cNvPr id="36110" name="Text Box 270">
            <a:extLst>
              <a:ext uri="{FF2B5EF4-FFF2-40B4-BE49-F238E27FC236}">
                <a16:creationId xmlns:a16="http://schemas.microsoft.com/office/drawing/2014/main" id="{817196A7-2CD8-45F6-BC18-DD3F21DB11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587692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6111" name="Text Box 271">
            <a:extLst>
              <a:ext uri="{FF2B5EF4-FFF2-40B4-BE49-F238E27FC236}">
                <a16:creationId xmlns:a16="http://schemas.microsoft.com/office/drawing/2014/main" id="{8BBAA6C7-15B2-4489-9E99-7AFDDE0EDE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5518150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6112" name="Line 272">
            <a:extLst>
              <a:ext uri="{FF2B5EF4-FFF2-40B4-BE49-F238E27FC236}">
                <a16:creationId xmlns:a16="http://schemas.microsoft.com/office/drawing/2014/main" id="{81904A26-DA29-43BE-B9EE-9563CD8E3232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8400" y="5734050"/>
            <a:ext cx="316865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9" name="AutoShape 315">
            <a:extLst>
              <a:ext uri="{FF2B5EF4-FFF2-40B4-BE49-F238E27FC236}">
                <a16:creationId xmlns:a16="http://schemas.microsoft.com/office/drawing/2014/main" id="{E9E8AD75-9F42-4D21-8847-F96AF67153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4465638" cy="863600"/>
          </a:xfrm>
          <a:prstGeom prst="roundRect">
            <a:avLst>
              <a:gd name="adj" fmla="val 8639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180" name="AutoShape 316">
            <a:extLst>
              <a:ext uri="{FF2B5EF4-FFF2-40B4-BE49-F238E27FC236}">
                <a16:creationId xmlns:a16="http://schemas.microsoft.com/office/drawing/2014/main" id="{27645123-6517-43D4-A990-856E9B9521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1773238"/>
            <a:ext cx="4465638" cy="863600"/>
          </a:xfrm>
          <a:prstGeom prst="roundRect">
            <a:avLst>
              <a:gd name="adj" fmla="val 8639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181" name="AutoShape 317">
            <a:extLst>
              <a:ext uri="{FF2B5EF4-FFF2-40B4-BE49-F238E27FC236}">
                <a16:creationId xmlns:a16="http://schemas.microsoft.com/office/drawing/2014/main" id="{C4891259-320E-4AA4-8572-EEF57F8983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2708275"/>
            <a:ext cx="4465638" cy="863600"/>
          </a:xfrm>
          <a:prstGeom prst="roundRect">
            <a:avLst>
              <a:gd name="adj" fmla="val 8639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182" name="AutoShape 318">
            <a:extLst>
              <a:ext uri="{FF2B5EF4-FFF2-40B4-BE49-F238E27FC236}">
                <a16:creationId xmlns:a16="http://schemas.microsoft.com/office/drawing/2014/main" id="{04416E30-57CC-457A-977A-CEA6A6B2C8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3644900"/>
            <a:ext cx="4465638" cy="863600"/>
          </a:xfrm>
          <a:prstGeom prst="roundRect">
            <a:avLst>
              <a:gd name="adj" fmla="val 8639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183" name="AutoShape 319">
            <a:extLst>
              <a:ext uri="{FF2B5EF4-FFF2-40B4-BE49-F238E27FC236}">
                <a16:creationId xmlns:a16="http://schemas.microsoft.com/office/drawing/2014/main" id="{B6BC2F0E-A7B7-409B-A6FB-D8BBCB5617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4581525"/>
            <a:ext cx="4465638" cy="863600"/>
          </a:xfrm>
          <a:prstGeom prst="roundRect">
            <a:avLst>
              <a:gd name="adj" fmla="val 8639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184" name="AutoShape 320">
            <a:extLst>
              <a:ext uri="{FF2B5EF4-FFF2-40B4-BE49-F238E27FC236}">
                <a16:creationId xmlns:a16="http://schemas.microsoft.com/office/drawing/2014/main" id="{86925197-C11C-43EF-8300-FC9B0BB286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5518150"/>
            <a:ext cx="4465638" cy="863600"/>
          </a:xfrm>
          <a:prstGeom prst="roundRect">
            <a:avLst>
              <a:gd name="adj" fmla="val 8639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185" name="AutoShape 321">
            <a:extLst>
              <a:ext uri="{FF2B5EF4-FFF2-40B4-BE49-F238E27FC236}">
                <a16:creationId xmlns:a16="http://schemas.microsoft.com/office/drawing/2014/main" id="{CB16BB03-47B1-490E-8DFF-2B1311490B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836613"/>
            <a:ext cx="4465637" cy="863600"/>
          </a:xfrm>
          <a:prstGeom prst="roundRect">
            <a:avLst>
              <a:gd name="adj" fmla="val 8639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186" name="AutoShape 322">
            <a:extLst>
              <a:ext uri="{FF2B5EF4-FFF2-40B4-BE49-F238E27FC236}">
                <a16:creationId xmlns:a16="http://schemas.microsoft.com/office/drawing/2014/main" id="{5180B12D-6316-48DB-9A6C-E3D016ED7A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1773238"/>
            <a:ext cx="4465637" cy="863600"/>
          </a:xfrm>
          <a:prstGeom prst="roundRect">
            <a:avLst>
              <a:gd name="adj" fmla="val 8639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187" name="AutoShape 323">
            <a:extLst>
              <a:ext uri="{FF2B5EF4-FFF2-40B4-BE49-F238E27FC236}">
                <a16:creationId xmlns:a16="http://schemas.microsoft.com/office/drawing/2014/main" id="{ADB61757-FA2D-4D08-BE94-7F6A8C03F1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2708275"/>
            <a:ext cx="4465637" cy="863600"/>
          </a:xfrm>
          <a:prstGeom prst="roundRect">
            <a:avLst>
              <a:gd name="adj" fmla="val 8639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188" name="AutoShape 324">
            <a:extLst>
              <a:ext uri="{FF2B5EF4-FFF2-40B4-BE49-F238E27FC236}">
                <a16:creationId xmlns:a16="http://schemas.microsoft.com/office/drawing/2014/main" id="{6220DE6E-951E-47C3-A61F-E95F4924D3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3644900"/>
            <a:ext cx="4465637" cy="863600"/>
          </a:xfrm>
          <a:prstGeom prst="roundRect">
            <a:avLst>
              <a:gd name="adj" fmla="val 8639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189" name="AutoShape 325">
            <a:extLst>
              <a:ext uri="{FF2B5EF4-FFF2-40B4-BE49-F238E27FC236}">
                <a16:creationId xmlns:a16="http://schemas.microsoft.com/office/drawing/2014/main" id="{B42B5692-1F16-4705-8874-49170B6B5E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4581525"/>
            <a:ext cx="4465637" cy="863600"/>
          </a:xfrm>
          <a:prstGeom prst="roundRect">
            <a:avLst>
              <a:gd name="adj" fmla="val 8639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190" name="AutoShape 326">
            <a:extLst>
              <a:ext uri="{FF2B5EF4-FFF2-40B4-BE49-F238E27FC236}">
                <a16:creationId xmlns:a16="http://schemas.microsoft.com/office/drawing/2014/main" id="{82141BD0-F005-4E22-A67F-C9C1551C59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5518150"/>
            <a:ext cx="4465637" cy="863600"/>
          </a:xfrm>
          <a:prstGeom prst="roundRect">
            <a:avLst>
              <a:gd name="adj" fmla="val 8639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866" name="Rectangle 2">
            <a:extLst>
              <a:ext uri="{FF2B5EF4-FFF2-40B4-BE49-F238E27FC236}">
                <a16:creationId xmlns:a16="http://schemas.microsoft.com/office/drawing/2014/main" id="{EF20AF08-7B2D-4B5F-B843-D6BC0788D5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36868" name="Rectangle 4" descr="右上がり対角線 (反転)">
            <a:extLst>
              <a:ext uri="{FF2B5EF4-FFF2-40B4-BE49-F238E27FC236}">
                <a16:creationId xmlns:a16="http://schemas.microsoft.com/office/drawing/2014/main" id="{2CCEBC8E-0B71-40D6-B9C2-6B9D7EBE3E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908050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869" name="Text Box 5">
            <a:extLst>
              <a:ext uri="{FF2B5EF4-FFF2-40B4-BE49-F238E27FC236}">
                <a16:creationId xmlns:a16="http://schemas.microsoft.com/office/drawing/2014/main" id="{E3D5E655-7D7B-48A5-BFC0-90C710112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3988" y="1203325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6870" name="Text Box 6">
            <a:extLst>
              <a:ext uri="{FF2B5EF4-FFF2-40B4-BE49-F238E27FC236}">
                <a16:creationId xmlns:a16="http://schemas.microsoft.com/office/drawing/2014/main" id="{B5A83DE9-FCD1-433C-B2D2-5A94682067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2550" y="896938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6871" name="Group 7">
            <a:extLst>
              <a:ext uri="{FF2B5EF4-FFF2-40B4-BE49-F238E27FC236}">
                <a16:creationId xmlns:a16="http://schemas.microsoft.com/office/drawing/2014/main" id="{CAEDA4E0-3631-4D39-9C03-1C43C0B63BDF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981075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3936850199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609232890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5351824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91067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23069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7601729"/>
                  </a:ext>
                </a:extLst>
              </a:tr>
            </a:tbl>
          </a:graphicData>
        </a:graphic>
      </p:graphicFrame>
      <p:sp>
        <p:nvSpPr>
          <p:cNvPr id="36891" name="Text Box 27">
            <a:extLst>
              <a:ext uri="{FF2B5EF4-FFF2-40B4-BE49-F238E27FC236}">
                <a16:creationId xmlns:a16="http://schemas.microsoft.com/office/drawing/2014/main" id="{553AA761-396A-4EDF-95A3-3F58EA3505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1196975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6892" name="Text Box 28">
            <a:extLst>
              <a:ext uri="{FF2B5EF4-FFF2-40B4-BE49-F238E27FC236}">
                <a16:creationId xmlns:a16="http://schemas.microsoft.com/office/drawing/2014/main" id="{E1D55655-ECB5-47E3-AD38-51C33ACB63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1516063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6894" name="Rectangle 30" descr="右上がり対角線 (反転)">
            <a:extLst>
              <a:ext uri="{FF2B5EF4-FFF2-40B4-BE49-F238E27FC236}">
                <a16:creationId xmlns:a16="http://schemas.microsoft.com/office/drawing/2014/main" id="{94F25FD7-881F-45C8-BD68-70924D9E2E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1844675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895" name="Text Box 31">
            <a:extLst>
              <a:ext uri="{FF2B5EF4-FFF2-40B4-BE49-F238E27FC236}">
                <a16:creationId xmlns:a16="http://schemas.microsoft.com/office/drawing/2014/main" id="{AA53E39B-D05E-4890-B346-C1D62230A8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3988" y="2139950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6896" name="Text Box 32">
            <a:extLst>
              <a:ext uri="{FF2B5EF4-FFF2-40B4-BE49-F238E27FC236}">
                <a16:creationId xmlns:a16="http://schemas.microsoft.com/office/drawing/2014/main" id="{D4405D76-D501-4577-9ED7-B590A089D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2550" y="1833563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6897" name="Group 33">
            <a:extLst>
              <a:ext uri="{FF2B5EF4-FFF2-40B4-BE49-F238E27FC236}">
                <a16:creationId xmlns:a16="http://schemas.microsoft.com/office/drawing/2014/main" id="{06C2958F-F026-4E63-828C-7E69B0537191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1917700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2929816717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1106622344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6313244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810049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177775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406049"/>
                  </a:ext>
                </a:extLst>
              </a:tr>
            </a:tbl>
          </a:graphicData>
        </a:graphic>
      </p:graphicFrame>
      <p:sp>
        <p:nvSpPr>
          <p:cNvPr id="36917" name="Text Box 53">
            <a:extLst>
              <a:ext uri="{FF2B5EF4-FFF2-40B4-BE49-F238E27FC236}">
                <a16:creationId xmlns:a16="http://schemas.microsoft.com/office/drawing/2014/main" id="{D615817A-FEB0-4451-B39E-236FFE0BF0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2133600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6918" name="Text Box 54">
            <a:extLst>
              <a:ext uri="{FF2B5EF4-FFF2-40B4-BE49-F238E27FC236}">
                <a16:creationId xmlns:a16="http://schemas.microsoft.com/office/drawing/2014/main" id="{DF1BDB8A-0BE4-42AB-9FBE-C3E5434A1F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2452688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6920" name="Rectangle 56" descr="右上がり対角線 (反転)">
            <a:extLst>
              <a:ext uri="{FF2B5EF4-FFF2-40B4-BE49-F238E27FC236}">
                <a16:creationId xmlns:a16="http://schemas.microsoft.com/office/drawing/2014/main" id="{A57E908F-9DF1-432D-B399-C3445F6803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781300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921" name="Text Box 57">
            <a:extLst>
              <a:ext uri="{FF2B5EF4-FFF2-40B4-BE49-F238E27FC236}">
                <a16:creationId xmlns:a16="http://schemas.microsoft.com/office/drawing/2014/main" id="{02E00D7C-1AE3-4C0E-94C5-1F09D6E0EA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3988" y="3076575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6922" name="Text Box 58">
            <a:extLst>
              <a:ext uri="{FF2B5EF4-FFF2-40B4-BE49-F238E27FC236}">
                <a16:creationId xmlns:a16="http://schemas.microsoft.com/office/drawing/2014/main" id="{4266B7F6-5DED-44DB-BA9B-E3F129B77D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2550" y="2770188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6923" name="Group 59">
            <a:extLst>
              <a:ext uri="{FF2B5EF4-FFF2-40B4-BE49-F238E27FC236}">
                <a16:creationId xmlns:a16="http://schemas.microsoft.com/office/drawing/2014/main" id="{57993A64-FD63-4824-8C7C-C487A5916699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2854325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2973383452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351149031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2542410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930595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417655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3087886"/>
                  </a:ext>
                </a:extLst>
              </a:tr>
            </a:tbl>
          </a:graphicData>
        </a:graphic>
      </p:graphicFrame>
      <p:sp>
        <p:nvSpPr>
          <p:cNvPr id="36943" name="Text Box 79">
            <a:extLst>
              <a:ext uri="{FF2B5EF4-FFF2-40B4-BE49-F238E27FC236}">
                <a16:creationId xmlns:a16="http://schemas.microsoft.com/office/drawing/2014/main" id="{CEA0522D-4669-479B-8C88-55D4CEBCDB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3070225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6944" name="Text Box 80">
            <a:extLst>
              <a:ext uri="{FF2B5EF4-FFF2-40B4-BE49-F238E27FC236}">
                <a16:creationId xmlns:a16="http://schemas.microsoft.com/office/drawing/2014/main" id="{3C997765-6849-4A87-84C5-FFC5A851EC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3389313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6946" name="Rectangle 82" descr="右上がり対角線 (反転)">
            <a:extLst>
              <a:ext uri="{FF2B5EF4-FFF2-40B4-BE49-F238E27FC236}">
                <a16:creationId xmlns:a16="http://schemas.microsoft.com/office/drawing/2014/main" id="{38C70413-0FB0-4DEF-BA81-B97D62B2D1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3716338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947" name="Text Box 83">
            <a:extLst>
              <a:ext uri="{FF2B5EF4-FFF2-40B4-BE49-F238E27FC236}">
                <a16:creationId xmlns:a16="http://schemas.microsoft.com/office/drawing/2014/main" id="{E34B3506-B825-42B1-89F2-C902D3E358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3988" y="4011613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6948" name="Text Box 84">
            <a:extLst>
              <a:ext uri="{FF2B5EF4-FFF2-40B4-BE49-F238E27FC236}">
                <a16:creationId xmlns:a16="http://schemas.microsoft.com/office/drawing/2014/main" id="{9C266601-1A98-4F8F-81FB-8016D957BF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2550" y="3705225"/>
            <a:ext cx="779463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6949" name="Group 85">
            <a:extLst>
              <a:ext uri="{FF2B5EF4-FFF2-40B4-BE49-F238E27FC236}">
                <a16:creationId xmlns:a16="http://schemas.microsoft.com/office/drawing/2014/main" id="{087807AF-98A6-44BC-8C01-35B236C9D50E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3789363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3319398847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874972243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2601405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526380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486061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7585634"/>
                  </a:ext>
                </a:extLst>
              </a:tr>
            </a:tbl>
          </a:graphicData>
        </a:graphic>
      </p:graphicFrame>
      <p:sp>
        <p:nvSpPr>
          <p:cNvPr id="36969" name="Text Box 105">
            <a:extLst>
              <a:ext uri="{FF2B5EF4-FFF2-40B4-BE49-F238E27FC236}">
                <a16:creationId xmlns:a16="http://schemas.microsoft.com/office/drawing/2014/main" id="{E228FAAB-EE4E-4C2D-890E-400EDAE2E3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400526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6970" name="Text Box 106">
            <a:extLst>
              <a:ext uri="{FF2B5EF4-FFF2-40B4-BE49-F238E27FC236}">
                <a16:creationId xmlns:a16="http://schemas.microsoft.com/office/drawing/2014/main" id="{81C2F3A4-9F4C-4DC3-ABF6-6111726D48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4324350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6972" name="Rectangle 108" descr="右上がり対角線 (反転)">
            <a:extLst>
              <a:ext uri="{FF2B5EF4-FFF2-40B4-BE49-F238E27FC236}">
                <a16:creationId xmlns:a16="http://schemas.microsoft.com/office/drawing/2014/main" id="{AB54DEFE-A490-4F82-8C0C-E0E79546A4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4652963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973" name="Text Box 109">
            <a:extLst>
              <a:ext uri="{FF2B5EF4-FFF2-40B4-BE49-F238E27FC236}">
                <a16:creationId xmlns:a16="http://schemas.microsoft.com/office/drawing/2014/main" id="{10B0A456-67D1-4B32-B744-3AF2D67C20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3988" y="4948238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6974" name="Text Box 110">
            <a:extLst>
              <a:ext uri="{FF2B5EF4-FFF2-40B4-BE49-F238E27FC236}">
                <a16:creationId xmlns:a16="http://schemas.microsoft.com/office/drawing/2014/main" id="{019E2F81-5472-43CD-9F1B-1FE61C513A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2550" y="4641850"/>
            <a:ext cx="779463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6975" name="Group 111">
            <a:extLst>
              <a:ext uri="{FF2B5EF4-FFF2-40B4-BE49-F238E27FC236}">
                <a16:creationId xmlns:a16="http://schemas.microsoft.com/office/drawing/2014/main" id="{46EDBDEC-3384-4F87-9FBE-95707960BD67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4725988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2171098257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618036779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760376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458856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4883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1614565"/>
                  </a:ext>
                </a:extLst>
              </a:tr>
            </a:tbl>
          </a:graphicData>
        </a:graphic>
      </p:graphicFrame>
      <p:sp>
        <p:nvSpPr>
          <p:cNvPr id="36995" name="Text Box 131">
            <a:extLst>
              <a:ext uri="{FF2B5EF4-FFF2-40B4-BE49-F238E27FC236}">
                <a16:creationId xmlns:a16="http://schemas.microsoft.com/office/drawing/2014/main" id="{B7059A54-59F7-4848-9882-A6B5C23643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494188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6996" name="Text Box 132">
            <a:extLst>
              <a:ext uri="{FF2B5EF4-FFF2-40B4-BE49-F238E27FC236}">
                <a16:creationId xmlns:a16="http://schemas.microsoft.com/office/drawing/2014/main" id="{55A78BD6-226F-43D9-9EE8-2EB5C7A528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5260975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6998" name="Rectangle 134" descr="右上がり対角線 (反転)">
            <a:extLst>
              <a:ext uri="{FF2B5EF4-FFF2-40B4-BE49-F238E27FC236}">
                <a16:creationId xmlns:a16="http://schemas.microsoft.com/office/drawing/2014/main" id="{B4C00469-E58C-4D40-AB94-51EBDDAB29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5589588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999" name="Text Box 135">
            <a:extLst>
              <a:ext uri="{FF2B5EF4-FFF2-40B4-BE49-F238E27FC236}">
                <a16:creationId xmlns:a16="http://schemas.microsoft.com/office/drawing/2014/main" id="{3A39D7A5-1DC0-4524-B67F-1C21980BFC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3988" y="5884863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7000" name="Text Box 136">
            <a:extLst>
              <a:ext uri="{FF2B5EF4-FFF2-40B4-BE49-F238E27FC236}">
                <a16:creationId xmlns:a16="http://schemas.microsoft.com/office/drawing/2014/main" id="{1722C79B-D856-4D92-9A89-180B83CEB4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2550" y="5578475"/>
            <a:ext cx="779463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7001" name="Group 137">
            <a:extLst>
              <a:ext uri="{FF2B5EF4-FFF2-40B4-BE49-F238E27FC236}">
                <a16:creationId xmlns:a16="http://schemas.microsoft.com/office/drawing/2014/main" id="{B1F4737C-C8C5-4199-91BF-A376B9F7A7A3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5662613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1127124135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48402538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466064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170672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825621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4274323"/>
                  </a:ext>
                </a:extLst>
              </a:tr>
            </a:tbl>
          </a:graphicData>
        </a:graphic>
      </p:graphicFrame>
      <p:sp>
        <p:nvSpPr>
          <p:cNvPr id="37021" name="Text Box 157">
            <a:extLst>
              <a:ext uri="{FF2B5EF4-FFF2-40B4-BE49-F238E27FC236}">
                <a16:creationId xmlns:a16="http://schemas.microsoft.com/office/drawing/2014/main" id="{84F283AD-E552-4B98-A134-F571F0425C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587851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7022" name="Text Box 158">
            <a:extLst>
              <a:ext uri="{FF2B5EF4-FFF2-40B4-BE49-F238E27FC236}">
                <a16:creationId xmlns:a16="http://schemas.microsoft.com/office/drawing/2014/main" id="{6D77D765-F449-4C0D-8E72-4962ACF3DB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6197600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7024" name="Rectangle 160" descr="右上がり対角線 (反転)">
            <a:extLst>
              <a:ext uri="{FF2B5EF4-FFF2-40B4-BE49-F238E27FC236}">
                <a16:creationId xmlns:a16="http://schemas.microsoft.com/office/drawing/2014/main" id="{F74D8701-CB2C-491B-A0C0-79D0503A3A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908050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025" name="Text Box 161">
            <a:extLst>
              <a:ext uri="{FF2B5EF4-FFF2-40B4-BE49-F238E27FC236}">
                <a16:creationId xmlns:a16="http://schemas.microsoft.com/office/drawing/2014/main" id="{7F44C960-6FF0-4516-BA89-23AB1505F9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1203325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7026" name="Text Box 162">
            <a:extLst>
              <a:ext uri="{FF2B5EF4-FFF2-40B4-BE49-F238E27FC236}">
                <a16:creationId xmlns:a16="http://schemas.microsoft.com/office/drawing/2014/main" id="{83578CD5-274C-409B-BEA0-479F5718D0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1063" y="896938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7027" name="Group 163">
            <a:extLst>
              <a:ext uri="{FF2B5EF4-FFF2-40B4-BE49-F238E27FC236}">
                <a16:creationId xmlns:a16="http://schemas.microsoft.com/office/drawing/2014/main" id="{E3E77C3A-7300-4272-8989-32ABE4B59AA5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981075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3054416649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706393722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5196758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746676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33630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2037177"/>
                  </a:ext>
                </a:extLst>
              </a:tr>
            </a:tbl>
          </a:graphicData>
        </a:graphic>
      </p:graphicFrame>
      <p:sp>
        <p:nvSpPr>
          <p:cNvPr id="37047" name="Text Box 183">
            <a:extLst>
              <a:ext uri="{FF2B5EF4-FFF2-40B4-BE49-F238E27FC236}">
                <a16:creationId xmlns:a16="http://schemas.microsoft.com/office/drawing/2014/main" id="{B2BC51B3-792A-4982-914D-6907B73274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1196975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7048" name="Text Box 184">
            <a:extLst>
              <a:ext uri="{FF2B5EF4-FFF2-40B4-BE49-F238E27FC236}">
                <a16:creationId xmlns:a16="http://schemas.microsoft.com/office/drawing/2014/main" id="{240B9ADC-E7E6-4FA6-997B-C7E70E9DD9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1516063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7050" name="Rectangle 186" descr="右上がり対角線 (反転)">
            <a:extLst>
              <a:ext uri="{FF2B5EF4-FFF2-40B4-BE49-F238E27FC236}">
                <a16:creationId xmlns:a16="http://schemas.microsoft.com/office/drawing/2014/main" id="{55A2E50B-33FF-46E3-8B1A-AF8A9C09E3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1844675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051" name="Text Box 187">
            <a:extLst>
              <a:ext uri="{FF2B5EF4-FFF2-40B4-BE49-F238E27FC236}">
                <a16:creationId xmlns:a16="http://schemas.microsoft.com/office/drawing/2014/main" id="{BE07B78C-4519-4443-A630-2EA6FA00A5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2139950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7052" name="Text Box 188">
            <a:extLst>
              <a:ext uri="{FF2B5EF4-FFF2-40B4-BE49-F238E27FC236}">
                <a16:creationId xmlns:a16="http://schemas.microsoft.com/office/drawing/2014/main" id="{317004E7-1E21-4271-B852-454D98575F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1063" y="1833563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7053" name="Group 189">
            <a:extLst>
              <a:ext uri="{FF2B5EF4-FFF2-40B4-BE49-F238E27FC236}">
                <a16:creationId xmlns:a16="http://schemas.microsoft.com/office/drawing/2014/main" id="{68E83CF3-6ACF-4B05-BDE8-1D240604BF62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1917700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647175534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431255687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1939485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055528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541298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8746645"/>
                  </a:ext>
                </a:extLst>
              </a:tr>
            </a:tbl>
          </a:graphicData>
        </a:graphic>
      </p:graphicFrame>
      <p:sp>
        <p:nvSpPr>
          <p:cNvPr id="37073" name="Text Box 209">
            <a:extLst>
              <a:ext uri="{FF2B5EF4-FFF2-40B4-BE49-F238E27FC236}">
                <a16:creationId xmlns:a16="http://schemas.microsoft.com/office/drawing/2014/main" id="{76F410E0-6A58-4A64-8C2D-F90C45F526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2133600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7074" name="Text Box 210">
            <a:extLst>
              <a:ext uri="{FF2B5EF4-FFF2-40B4-BE49-F238E27FC236}">
                <a16:creationId xmlns:a16="http://schemas.microsoft.com/office/drawing/2014/main" id="{E88C240D-6012-4412-BE76-54D0376E7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2452688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7076" name="Rectangle 212" descr="右上がり対角線 (反転)">
            <a:extLst>
              <a:ext uri="{FF2B5EF4-FFF2-40B4-BE49-F238E27FC236}">
                <a16:creationId xmlns:a16="http://schemas.microsoft.com/office/drawing/2014/main" id="{ABA24BA5-22E0-44C2-AC8F-48CEE11B56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2781300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077" name="Text Box 213">
            <a:extLst>
              <a:ext uri="{FF2B5EF4-FFF2-40B4-BE49-F238E27FC236}">
                <a16:creationId xmlns:a16="http://schemas.microsoft.com/office/drawing/2014/main" id="{A6B466D9-0667-4F35-96E3-B8B4934DB0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3076575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7078" name="Text Box 214">
            <a:extLst>
              <a:ext uri="{FF2B5EF4-FFF2-40B4-BE49-F238E27FC236}">
                <a16:creationId xmlns:a16="http://schemas.microsoft.com/office/drawing/2014/main" id="{28FCC4C0-AEFD-4757-852B-30A0D1B818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1063" y="2770188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7079" name="Group 215">
            <a:extLst>
              <a:ext uri="{FF2B5EF4-FFF2-40B4-BE49-F238E27FC236}">
                <a16:creationId xmlns:a16="http://schemas.microsoft.com/office/drawing/2014/main" id="{C371E416-AF6D-4B68-9603-584B60A76CBD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2854325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513653202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4100496612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577421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495676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02199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867836"/>
                  </a:ext>
                </a:extLst>
              </a:tr>
            </a:tbl>
          </a:graphicData>
        </a:graphic>
      </p:graphicFrame>
      <p:sp>
        <p:nvSpPr>
          <p:cNvPr id="37099" name="Text Box 235">
            <a:extLst>
              <a:ext uri="{FF2B5EF4-FFF2-40B4-BE49-F238E27FC236}">
                <a16:creationId xmlns:a16="http://schemas.microsoft.com/office/drawing/2014/main" id="{CDB1C67B-90FA-4A3B-AD0A-7EAB507F45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3070225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7100" name="Text Box 236">
            <a:extLst>
              <a:ext uri="{FF2B5EF4-FFF2-40B4-BE49-F238E27FC236}">
                <a16:creationId xmlns:a16="http://schemas.microsoft.com/office/drawing/2014/main" id="{2C402DAB-E447-4BFE-9E20-71B155C88D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3389313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7102" name="Rectangle 238" descr="右上がり対角線 (反転)">
            <a:extLst>
              <a:ext uri="{FF2B5EF4-FFF2-40B4-BE49-F238E27FC236}">
                <a16:creationId xmlns:a16="http://schemas.microsoft.com/office/drawing/2014/main" id="{CFA8003E-B7E8-4BB4-BA35-5A8D4CE32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3716338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103" name="Text Box 239">
            <a:extLst>
              <a:ext uri="{FF2B5EF4-FFF2-40B4-BE49-F238E27FC236}">
                <a16:creationId xmlns:a16="http://schemas.microsoft.com/office/drawing/2014/main" id="{E1FDFB8D-ABBA-47E9-A5E6-3E34DA87D9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4011613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7104" name="Text Box 240">
            <a:extLst>
              <a:ext uri="{FF2B5EF4-FFF2-40B4-BE49-F238E27FC236}">
                <a16:creationId xmlns:a16="http://schemas.microsoft.com/office/drawing/2014/main" id="{7420DD29-F9E4-4796-B2FF-537F0747C6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1063" y="3705225"/>
            <a:ext cx="779462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7105" name="Group 241">
            <a:extLst>
              <a:ext uri="{FF2B5EF4-FFF2-40B4-BE49-F238E27FC236}">
                <a16:creationId xmlns:a16="http://schemas.microsoft.com/office/drawing/2014/main" id="{935CF881-C6CF-415F-A425-2F82A2ADC913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3789363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3065206959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742420727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29906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71927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065884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943808"/>
                  </a:ext>
                </a:extLst>
              </a:tr>
            </a:tbl>
          </a:graphicData>
        </a:graphic>
      </p:graphicFrame>
      <p:sp>
        <p:nvSpPr>
          <p:cNvPr id="37125" name="Text Box 261">
            <a:extLst>
              <a:ext uri="{FF2B5EF4-FFF2-40B4-BE49-F238E27FC236}">
                <a16:creationId xmlns:a16="http://schemas.microsoft.com/office/drawing/2014/main" id="{C8A1DC66-842E-4856-9C81-0A4C14AA10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400526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7126" name="Text Box 262">
            <a:extLst>
              <a:ext uri="{FF2B5EF4-FFF2-40B4-BE49-F238E27FC236}">
                <a16:creationId xmlns:a16="http://schemas.microsoft.com/office/drawing/2014/main" id="{6F21A6BC-0EA2-452D-94C4-2B73388855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4324350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7128" name="Rectangle 264" descr="右上がり対角線 (反転)">
            <a:extLst>
              <a:ext uri="{FF2B5EF4-FFF2-40B4-BE49-F238E27FC236}">
                <a16:creationId xmlns:a16="http://schemas.microsoft.com/office/drawing/2014/main" id="{3C899475-D91A-4174-A2C2-47B4B4B2CB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4652963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129" name="Text Box 265">
            <a:extLst>
              <a:ext uri="{FF2B5EF4-FFF2-40B4-BE49-F238E27FC236}">
                <a16:creationId xmlns:a16="http://schemas.microsoft.com/office/drawing/2014/main" id="{526A6839-1309-42C2-9B0F-33CE25D7C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4948238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7130" name="Text Box 266">
            <a:extLst>
              <a:ext uri="{FF2B5EF4-FFF2-40B4-BE49-F238E27FC236}">
                <a16:creationId xmlns:a16="http://schemas.microsoft.com/office/drawing/2014/main" id="{BA7950A3-397B-4D24-B7B1-1A9477ED5B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1063" y="4641850"/>
            <a:ext cx="779462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7131" name="Group 267">
            <a:extLst>
              <a:ext uri="{FF2B5EF4-FFF2-40B4-BE49-F238E27FC236}">
                <a16:creationId xmlns:a16="http://schemas.microsoft.com/office/drawing/2014/main" id="{D76A31C4-AD2D-4337-88E6-2CFE5D3F8AA4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4725988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3443939089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3217823308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138984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97716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078918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8241311"/>
                  </a:ext>
                </a:extLst>
              </a:tr>
            </a:tbl>
          </a:graphicData>
        </a:graphic>
      </p:graphicFrame>
      <p:sp>
        <p:nvSpPr>
          <p:cNvPr id="37151" name="Text Box 287">
            <a:extLst>
              <a:ext uri="{FF2B5EF4-FFF2-40B4-BE49-F238E27FC236}">
                <a16:creationId xmlns:a16="http://schemas.microsoft.com/office/drawing/2014/main" id="{6013D7BA-465D-4479-A2C7-98F2C8E763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494188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7152" name="Text Box 288">
            <a:extLst>
              <a:ext uri="{FF2B5EF4-FFF2-40B4-BE49-F238E27FC236}">
                <a16:creationId xmlns:a16="http://schemas.microsoft.com/office/drawing/2014/main" id="{9EBFA57C-1729-491F-9B9A-3C9C38121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5260975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7154" name="Rectangle 290" descr="右上がり対角線 (反転)">
            <a:extLst>
              <a:ext uri="{FF2B5EF4-FFF2-40B4-BE49-F238E27FC236}">
                <a16:creationId xmlns:a16="http://schemas.microsoft.com/office/drawing/2014/main" id="{CF13A375-1191-4857-8D67-5E14C10858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5589588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155" name="Text Box 291">
            <a:extLst>
              <a:ext uri="{FF2B5EF4-FFF2-40B4-BE49-F238E27FC236}">
                <a16:creationId xmlns:a16="http://schemas.microsoft.com/office/drawing/2014/main" id="{1E444233-9E5D-4C48-B609-3B3F8717F2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5884863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7156" name="Text Box 292">
            <a:extLst>
              <a:ext uri="{FF2B5EF4-FFF2-40B4-BE49-F238E27FC236}">
                <a16:creationId xmlns:a16="http://schemas.microsoft.com/office/drawing/2014/main" id="{D2009D6C-DE85-4964-9DDF-BD99B14608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1063" y="5578475"/>
            <a:ext cx="779462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7157" name="Group 293">
            <a:extLst>
              <a:ext uri="{FF2B5EF4-FFF2-40B4-BE49-F238E27FC236}">
                <a16:creationId xmlns:a16="http://schemas.microsoft.com/office/drawing/2014/main" id="{0F61D09A-C7AD-4653-A544-29346CA6D19C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5662613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960932990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824769841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2720241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546477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268892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6017043"/>
                  </a:ext>
                </a:extLst>
              </a:tr>
            </a:tbl>
          </a:graphicData>
        </a:graphic>
      </p:graphicFrame>
      <p:sp>
        <p:nvSpPr>
          <p:cNvPr id="37177" name="Text Box 313">
            <a:extLst>
              <a:ext uri="{FF2B5EF4-FFF2-40B4-BE49-F238E27FC236}">
                <a16:creationId xmlns:a16="http://schemas.microsoft.com/office/drawing/2014/main" id="{5011D3CF-CA81-45C6-9E24-528A958C39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587851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7178" name="Text Box 314">
            <a:extLst>
              <a:ext uri="{FF2B5EF4-FFF2-40B4-BE49-F238E27FC236}">
                <a16:creationId xmlns:a16="http://schemas.microsoft.com/office/drawing/2014/main" id="{23F8CD88-9F4B-43D7-B503-A72F035651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6197600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1" name="AutoShape 403">
            <a:extLst>
              <a:ext uri="{FF2B5EF4-FFF2-40B4-BE49-F238E27FC236}">
                <a16:creationId xmlns:a16="http://schemas.microsoft.com/office/drawing/2014/main" id="{6E83DD17-414F-48FE-8CCF-D2E69146FB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2160588" cy="1223962"/>
          </a:xfrm>
          <a:prstGeom prst="roundRect">
            <a:avLst>
              <a:gd name="adj" fmla="val 791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292" name="AutoShape 404">
            <a:extLst>
              <a:ext uri="{FF2B5EF4-FFF2-40B4-BE49-F238E27FC236}">
                <a16:creationId xmlns:a16="http://schemas.microsoft.com/office/drawing/2014/main" id="{ABDBA7F4-39EB-4BAB-B3F0-4C03AFB9F1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2276475"/>
            <a:ext cx="2160588" cy="1223963"/>
          </a:xfrm>
          <a:prstGeom prst="roundRect">
            <a:avLst>
              <a:gd name="adj" fmla="val 791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293" name="AutoShape 405">
            <a:extLst>
              <a:ext uri="{FF2B5EF4-FFF2-40B4-BE49-F238E27FC236}">
                <a16:creationId xmlns:a16="http://schemas.microsoft.com/office/drawing/2014/main" id="{93C7EFD7-863F-4E9A-9055-1E1765323F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3716338"/>
            <a:ext cx="2160588" cy="1223962"/>
          </a:xfrm>
          <a:prstGeom prst="roundRect">
            <a:avLst>
              <a:gd name="adj" fmla="val 791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294" name="AutoShape 406">
            <a:extLst>
              <a:ext uri="{FF2B5EF4-FFF2-40B4-BE49-F238E27FC236}">
                <a16:creationId xmlns:a16="http://schemas.microsoft.com/office/drawing/2014/main" id="{B08C0197-7B4B-4DAB-BFA6-D74016FAA2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5156200"/>
            <a:ext cx="2160588" cy="1223963"/>
          </a:xfrm>
          <a:prstGeom prst="roundRect">
            <a:avLst>
              <a:gd name="adj" fmla="val 791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295" name="AutoShape 407">
            <a:extLst>
              <a:ext uri="{FF2B5EF4-FFF2-40B4-BE49-F238E27FC236}">
                <a16:creationId xmlns:a16="http://schemas.microsoft.com/office/drawing/2014/main" id="{1C06F4A5-97CD-4325-8CF0-1ACF639082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975" y="836613"/>
            <a:ext cx="2160588" cy="1223962"/>
          </a:xfrm>
          <a:prstGeom prst="roundRect">
            <a:avLst>
              <a:gd name="adj" fmla="val 791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296" name="AutoShape 408">
            <a:extLst>
              <a:ext uri="{FF2B5EF4-FFF2-40B4-BE49-F238E27FC236}">
                <a16:creationId xmlns:a16="http://schemas.microsoft.com/office/drawing/2014/main" id="{A6086F2F-514E-43FD-A556-ECAB423827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975" y="2276475"/>
            <a:ext cx="2160588" cy="1223963"/>
          </a:xfrm>
          <a:prstGeom prst="roundRect">
            <a:avLst>
              <a:gd name="adj" fmla="val 791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297" name="AutoShape 409">
            <a:extLst>
              <a:ext uri="{FF2B5EF4-FFF2-40B4-BE49-F238E27FC236}">
                <a16:creationId xmlns:a16="http://schemas.microsoft.com/office/drawing/2014/main" id="{8BD548CC-78A8-416C-9032-686D6C8D8C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975" y="3716338"/>
            <a:ext cx="2160588" cy="1223962"/>
          </a:xfrm>
          <a:prstGeom prst="roundRect">
            <a:avLst>
              <a:gd name="adj" fmla="val 791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298" name="AutoShape 410">
            <a:extLst>
              <a:ext uri="{FF2B5EF4-FFF2-40B4-BE49-F238E27FC236}">
                <a16:creationId xmlns:a16="http://schemas.microsoft.com/office/drawing/2014/main" id="{00938BE9-6007-40C3-8642-A2EC6AA45A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975" y="5156200"/>
            <a:ext cx="2160588" cy="1223963"/>
          </a:xfrm>
          <a:prstGeom prst="roundRect">
            <a:avLst>
              <a:gd name="adj" fmla="val 791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299" name="AutoShape 411">
            <a:extLst>
              <a:ext uri="{FF2B5EF4-FFF2-40B4-BE49-F238E27FC236}">
                <a16:creationId xmlns:a16="http://schemas.microsoft.com/office/drawing/2014/main" id="{F1C73A73-FC43-48B4-88D9-F68A0CBB98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836613"/>
            <a:ext cx="2160587" cy="1223962"/>
          </a:xfrm>
          <a:prstGeom prst="roundRect">
            <a:avLst>
              <a:gd name="adj" fmla="val 791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300" name="AutoShape 412">
            <a:extLst>
              <a:ext uri="{FF2B5EF4-FFF2-40B4-BE49-F238E27FC236}">
                <a16:creationId xmlns:a16="http://schemas.microsoft.com/office/drawing/2014/main" id="{932FA8EA-F2E7-48D7-929F-1B290E2D04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2276475"/>
            <a:ext cx="2160587" cy="1223963"/>
          </a:xfrm>
          <a:prstGeom prst="roundRect">
            <a:avLst>
              <a:gd name="adj" fmla="val 791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301" name="AutoShape 413">
            <a:extLst>
              <a:ext uri="{FF2B5EF4-FFF2-40B4-BE49-F238E27FC236}">
                <a16:creationId xmlns:a16="http://schemas.microsoft.com/office/drawing/2014/main" id="{3B44D78A-D47B-44E2-A2A0-D9CF50A21A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3716338"/>
            <a:ext cx="2160587" cy="1223962"/>
          </a:xfrm>
          <a:prstGeom prst="roundRect">
            <a:avLst>
              <a:gd name="adj" fmla="val 791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302" name="AutoShape 414">
            <a:extLst>
              <a:ext uri="{FF2B5EF4-FFF2-40B4-BE49-F238E27FC236}">
                <a16:creationId xmlns:a16="http://schemas.microsoft.com/office/drawing/2014/main" id="{F8D1C0F1-A434-4FD1-8175-C74529275D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5156200"/>
            <a:ext cx="2160587" cy="1223963"/>
          </a:xfrm>
          <a:prstGeom prst="roundRect">
            <a:avLst>
              <a:gd name="adj" fmla="val 791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303" name="AutoShape 415">
            <a:extLst>
              <a:ext uri="{FF2B5EF4-FFF2-40B4-BE49-F238E27FC236}">
                <a16:creationId xmlns:a16="http://schemas.microsoft.com/office/drawing/2014/main" id="{FD84171E-2A4F-4FF0-AEAE-7EAB2986C1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9488" y="836613"/>
            <a:ext cx="2160587" cy="1223962"/>
          </a:xfrm>
          <a:prstGeom prst="roundRect">
            <a:avLst>
              <a:gd name="adj" fmla="val 791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304" name="AutoShape 416">
            <a:extLst>
              <a:ext uri="{FF2B5EF4-FFF2-40B4-BE49-F238E27FC236}">
                <a16:creationId xmlns:a16="http://schemas.microsoft.com/office/drawing/2014/main" id="{3759CAF7-700F-4C0A-B558-48496C39D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9488" y="2276475"/>
            <a:ext cx="2160587" cy="1223963"/>
          </a:xfrm>
          <a:prstGeom prst="roundRect">
            <a:avLst>
              <a:gd name="adj" fmla="val 791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305" name="AutoShape 417">
            <a:extLst>
              <a:ext uri="{FF2B5EF4-FFF2-40B4-BE49-F238E27FC236}">
                <a16:creationId xmlns:a16="http://schemas.microsoft.com/office/drawing/2014/main" id="{FF074B75-B053-4BC5-9EA0-8F656BBB39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9488" y="3716338"/>
            <a:ext cx="2160587" cy="1223962"/>
          </a:xfrm>
          <a:prstGeom prst="roundRect">
            <a:avLst>
              <a:gd name="adj" fmla="val 791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306" name="AutoShape 418">
            <a:extLst>
              <a:ext uri="{FF2B5EF4-FFF2-40B4-BE49-F238E27FC236}">
                <a16:creationId xmlns:a16="http://schemas.microsoft.com/office/drawing/2014/main" id="{139A4104-EAA5-40EF-AF93-75C5A501F2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9488" y="5156200"/>
            <a:ext cx="2160587" cy="1223963"/>
          </a:xfrm>
          <a:prstGeom prst="roundRect">
            <a:avLst>
              <a:gd name="adj" fmla="val 791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890" name="Rectangle 2">
            <a:extLst>
              <a:ext uri="{FF2B5EF4-FFF2-40B4-BE49-F238E27FC236}">
                <a16:creationId xmlns:a16="http://schemas.microsoft.com/office/drawing/2014/main" id="{1EA28DF7-9425-433D-A557-6FC25A9353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37892" name="Rectangle 4" descr="右上がり対角線 (反転)">
            <a:extLst>
              <a:ext uri="{FF2B5EF4-FFF2-40B4-BE49-F238E27FC236}">
                <a16:creationId xmlns:a16="http://schemas.microsoft.com/office/drawing/2014/main" id="{D6D54824-6E57-48CE-BB4D-4E6812A599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908050"/>
            <a:ext cx="719138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893" name="Text Box 5">
            <a:extLst>
              <a:ext uri="{FF2B5EF4-FFF2-40B4-BE49-F238E27FC236}">
                <a16:creationId xmlns:a16="http://schemas.microsoft.com/office/drawing/2014/main" id="{56C6748D-AAE6-490A-A73A-7F1E679C7E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9525" y="1203325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7894" name="Text Box 6">
            <a:extLst>
              <a:ext uri="{FF2B5EF4-FFF2-40B4-BE49-F238E27FC236}">
                <a16:creationId xmlns:a16="http://schemas.microsoft.com/office/drawing/2014/main" id="{FA035D5A-1644-4BAD-8163-609D875524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088" y="896938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7895" name="Group 7">
            <a:extLst>
              <a:ext uri="{FF2B5EF4-FFF2-40B4-BE49-F238E27FC236}">
                <a16:creationId xmlns:a16="http://schemas.microsoft.com/office/drawing/2014/main" id="{728BCD97-D94E-49A9-8FA5-BEDD76F031C6}"/>
              </a:ext>
            </a:extLst>
          </p:cNvPr>
          <p:cNvGraphicFramePr>
            <a:graphicFrameLocks noGrp="1"/>
          </p:cNvGraphicFramePr>
          <p:nvPr/>
        </p:nvGraphicFramePr>
        <p:xfrm>
          <a:off x="488950" y="1557338"/>
          <a:ext cx="2016125" cy="4488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3389831004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3393791982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4396617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8164446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7259823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0490982"/>
                  </a:ext>
                </a:extLst>
              </a:tr>
            </a:tbl>
          </a:graphicData>
        </a:graphic>
      </p:graphicFrame>
      <p:sp>
        <p:nvSpPr>
          <p:cNvPr id="37915" name="Text Box 27">
            <a:extLst>
              <a:ext uri="{FF2B5EF4-FFF2-40B4-BE49-F238E27FC236}">
                <a16:creationId xmlns:a16="http://schemas.microsoft.com/office/drawing/2014/main" id="{57F538CF-BAD8-4C1E-A3F7-47F66984B7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112553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7917" name="Rectangle 29" descr="右上がり対角線 (反転)">
            <a:extLst>
              <a:ext uri="{FF2B5EF4-FFF2-40B4-BE49-F238E27FC236}">
                <a16:creationId xmlns:a16="http://schemas.microsoft.com/office/drawing/2014/main" id="{64F85426-3814-45B7-BDC5-92AFDFCA79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4000" y="908050"/>
            <a:ext cx="719138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918" name="Text Box 30">
            <a:extLst>
              <a:ext uri="{FF2B5EF4-FFF2-40B4-BE49-F238E27FC236}">
                <a16:creationId xmlns:a16="http://schemas.microsoft.com/office/drawing/2014/main" id="{48F5E0A9-CC24-49A2-B148-1C4C58F0B6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4575" y="1203325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7919" name="Text Box 31">
            <a:extLst>
              <a:ext uri="{FF2B5EF4-FFF2-40B4-BE49-F238E27FC236}">
                <a16:creationId xmlns:a16="http://schemas.microsoft.com/office/drawing/2014/main" id="{90A44ED5-D8D1-4067-9E55-39B8653E8A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3138" y="896938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7920" name="Group 32">
            <a:extLst>
              <a:ext uri="{FF2B5EF4-FFF2-40B4-BE49-F238E27FC236}">
                <a16:creationId xmlns:a16="http://schemas.microsoft.com/office/drawing/2014/main" id="{380EA81B-D020-4F74-8A4C-5574137E590A}"/>
              </a:ext>
            </a:extLst>
          </p:cNvPr>
          <p:cNvGraphicFramePr>
            <a:graphicFrameLocks noGrp="1"/>
          </p:cNvGraphicFramePr>
          <p:nvPr/>
        </p:nvGraphicFramePr>
        <p:xfrm>
          <a:off x="2794000" y="1557338"/>
          <a:ext cx="2016125" cy="4488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3969921635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3791411725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8060311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0054787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9147820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791974"/>
                  </a:ext>
                </a:extLst>
              </a:tr>
            </a:tbl>
          </a:graphicData>
        </a:graphic>
      </p:graphicFrame>
      <p:sp>
        <p:nvSpPr>
          <p:cNvPr id="37940" name="Text Box 52">
            <a:extLst>
              <a:ext uri="{FF2B5EF4-FFF2-40B4-BE49-F238E27FC236}">
                <a16:creationId xmlns:a16="http://schemas.microsoft.com/office/drawing/2014/main" id="{E8690B3F-32BF-44F0-ACFD-E3DCA971BC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5438" y="112553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7942" name="Rectangle 54" descr="右上がり対角線 (反転)">
            <a:extLst>
              <a:ext uri="{FF2B5EF4-FFF2-40B4-BE49-F238E27FC236}">
                <a16:creationId xmlns:a16="http://schemas.microsoft.com/office/drawing/2014/main" id="{95242BB4-99BD-4FB9-A5D1-08202EAD6A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908050"/>
            <a:ext cx="719137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943" name="Text Box 55">
            <a:extLst>
              <a:ext uri="{FF2B5EF4-FFF2-40B4-BE49-F238E27FC236}">
                <a16:creationId xmlns:a16="http://schemas.microsoft.com/office/drawing/2014/main" id="{0F9E6C90-CB5B-49B5-8A39-14D247F973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8038" y="1203325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7944" name="Text Box 56">
            <a:extLst>
              <a:ext uri="{FF2B5EF4-FFF2-40B4-BE49-F238E27FC236}">
                <a16:creationId xmlns:a16="http://schemas.microsoft.com/office/drawing/2014/main" id="{59A147ED-51B6-4DBB-8570-009689D7B2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6600" y="896938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7945" name="Group 57">
            <a:extLst>
              <a:ext uri="{FF2B5EF4-FFF2-40B4-BE49-F238E27FC236}">
                <a16:creationId xmlns:a16="http://schemas.microsoft.com/office/drawing/2014/main" id="{5D7DBD55-1ECB-4A51-B5D6-AD2B0067BCE0}"/>
              </a:ext>
            </a:extLst>
          </p:cNvPr>
          <p:cNvGraphicFramePr>
            <a:graphicFrameLocks noGrp="1"/>
          </p:cNvGraphicFramePr>
          <p:nvPr/>
        </p:nvGraphicFramePr>
        <p:xfrm>
          <a:off x="5097463" y="1557338"/>
          <a:ext cx="2016125" cy="4488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631392812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984989375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1350942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5612952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8225848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8154771"/>
                  </a:ext>
                </a:extLst>
              </a:tr>
            </a:tbl>
          </a:graphicData>
        </a:graphic>
      </p:graphicFrame>
      <p:sp>
        <p:nvSpPr>
          <p:cNvPr id="37965" name="Text Box 77">
            <a:extLst>
              <a:ext uri="{FF2B5EF4-FFF2-40B4-BE49-F238E27FC236}">
                <a16:creationId xmlns:a16="http://schemas.microsoft.com/office/drawing/2014/main" id="{04705C31-004A-4D25-B2FF-3482FD89B8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900" y="112553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7967" name="Rectangle 79" descr="右上がり対角線 (反転)">
            <a:extLst>
              <a:ext uri="{FF2B5EF4-FFF2-40B4-BE49-F238E27FC236}">
                <a16:creationId xmlns:a16="http://schemas.microsoft.com/office/drawing/2014/main" id="{D20BF242-A96E-4B82-902C-D0772ED8EC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2513" y="908050"/>
            <a:ext cx="719137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968" name="Text Box 80">
            <a:extLst>
              <a:ext uri="{FF2B5EF4-FFF2-40B4-BE49-F238E27FC236}">
                <a16:creationId xmlns:a16="http://schemas.microsoft.com/office/drawing/2014/main" id="{F23E138A-455C-4EBE-B377-CE24B8E931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3088" y="1203325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7969" name="Text Box 81">
            <a:extLst>
              <a:ext uri="{FF2B5EF4-FFF2-40B4-BE49-F238E27FC236}">
                <a16:creationId xmlns:a16="http://schemas.microsoft.com/office/drawing/2014/main" id="{B39B071B-DA06-4155-AC27-861C991F0F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1650" y="896938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7970" name="Group 82">
            <a:extLst>
              <a:ext uri="{FF2B5EF4-FFF2-40B4-BE49-F238E27FC236}">
                <a16:creationId xmlns:a16="http://schemas.microsoft.com/office/drawing/2014/main" id="{BBF42CE7-F868-40F8-BD6F-E1C972D6C239}"/>
              </a:ext>
            </a:extLst>
          </p:cNvPr>
          <p:cNvGraphicFramePr>
            <a:graphicFrameLocks noGrp="1"/>
          </p:cNvGraphicFramePr>
          <p:nvPr/>
        </p:nvGraphicFramePr>
        <p:xfrm>
          <a:off x="7402513" y="1557338"/>
          <a:ext cx="2016125" cy="4488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2813807970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1881093660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6857683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6178803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6810770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925849"/>
                  </a:ext>
                </a:extLst>
              </a:tr>
            </a:tbl>
          </a:graphicData>
        </a:graphic>
      </p:graphicFrame>
      <p:sp>
        <p:nvSpPr>
          <p:cNvPr id="37990" name="Text Box 102">
            <a:extLst>
              <a:ext uri="{FF2B5EF4-FFF2-40B4-BE49-F238E27FC236}">
                <a16:creationId xmlns:a16="http://schemas.microsoft.com/office/drawing/2014/main" id="{A405D2BB-E53E-4454-9786-6C72E95628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3950" y="112553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7992" name="Rectangle 104" descr="右上がり対角線 (反転)">
            <a:extLst>
              <a:ext uri="{FF2B5EF4-FFF2-40B4-BE49-F238E27FC236}">
                <a16:creationId xmlns:a16="http://schemas.microsoft.com/office/drawing/2014/main" id="{F92C78D8-A207-408E-B295-26C874A7E8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347913"/>
            <a:ext cx="719138" cy="5762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993" name="Text Box 105">
            <a:extLst>
              <a:ext uri="{FF2B5EF4-FFF2-40B4-BE49-F238E27FC236}">
                <a16:creationId xmlns:a16="http://schemas.microsoft.com/office/drawing/2014/main" id="{93FC17A0-14EB-4800-86EB-A1B59DABB5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9525" y="2643188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7994" name="Text Box 106">
            <a:extLst>
              <a:ext uri="{FF2B5EF4-FFF2-40B4-BE49-F238E27FC236}">
                <a16:creationId xmlns:a16="http://schemas.microsoft.com/office/drawing/2014/main" id="{26BA8772-6BD2-49F2-91BA-9CF8E3F4C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088" y="2336800"/>
            <a:ext cx="779462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7995" name="Group 107">
            <a:extLst>
              <a:ext uri="{FF2B5EF4-FFF2-40B4-BE49-F238E27FC236}">
                <a16:creationId xmlns:a16="http://schemas.microsoft.com/office/drawing/2014/main" id="{DCF85352-A0F9-423B-B009-08029109445C}"/>
              </a:ext>
            </a:extLst>
          </p:cNvPr>
          <p:cNvGraphicFramePr>
            <a:graphicFrameLocks noGrp="1"/>
          </p:cNvGraphicFramePr>
          <p:nvPr/>
        </p:nvGraphicFramePr>
        <p:xfrm>
          <a:off x="488950" y="2997200"/>
          <a:ext cx="2016125" cy="4488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29878597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046090044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944555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170589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114878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9496902"/>
                  </a:ext>
                </a:extLst>
              </a:tr>
            </a:tbl>
          </a:graphicData>
        </a:graphic>
      </p:graphicFrame>
      <p:sp>
        <p:nvSpPr>
          <p:cNvPr id="38015" name="Text Box 127">
            <a:extLst>
              <a:ext uri="{FF2B5EF4-FFF2-40B4-BE49-F238E27FC236}">
                <a16:creationId xmlns:a16="http://schemas.microsoft.com/office/drawing/2014/main" id="{F917B02E-9501-4436-9825-46BB59D43A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2565400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8017" name="Rectangle 129" descr="右上がり対角線 (反転)">
            <a:extLst>
              <a:ext uri="{FF2B5EF4-FFF2-40B4-BE49-F238E27FC236}">
                <a16:creationId xmlns:a16="http://schemas.microsoft.com/office/drawing/2014/main" id="{2B8BE1E8-8114-48AE-8A26-96BD5D6EC3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4000" y="2347913"/>
            <a:ext cx="719138" cy="5762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018" name="Text Box 130">
            <a:extLst>
              <a:ext uri="{FF2B5EF4-FFF2-40B4-BE49-F238E27FC236}">
                <a16:creationId xmlns:a16="http://schemas.microsoft.com/office/drawing/2014/main" id="{6BEE115C-2909-43BF-8BF3-98E619305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4575" y="2643188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8019" name="Text Box 131">
            <a:extLst>
              <a:ext uri="{FF2B5EF4-FFF2-40B4-BE49-F238E27FC236}">
                <a16:creationId xmlns:a16="http://schemas.microsoft.com/office/drawing/2014/main" id="{517EE6E5-B0F9-4EBF-B69E-DDA9B278C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3138" y="2336800"/>
            <a:ext cx="779462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8020" name="Group 132">
            <a:extLst>
              <a:ext uri="{FF2B5EF4-FFF2-40B4-BE49-F238E27FC236}">
                <a16:creationId xmlns:a16="http://schemas.microsoft.com/office/drawing/2014/main" id="{B80179EF-F8B8-4E82-A7C6-56E0AA547FC3}"/>
              </a:ext>
            </a:extLst>
          </p:cNvPr>
          <p:cNvGraphicFramePr>
            <a:graphicFrameLocks noGrp="1"/>
          </p:cNvGraphicFramePr>
          <p:nvPr/>
        </p:nvGraphicFramePr>
        <p:xfrm>
          <a:off x="2794000" y="2997200"/>
          <a:ext cx="2016125" cy="4488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342923978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3985153939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6766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2227973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4434904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1963228"/>
                  </a:ext>
                </a:extLst>
              </a:tr>
            </a:tbl>
          </a:graphicData>
        </a:graphic>
      </p:graphicFrame>
      <p:sp>
        <p:nvSpPr>
          <p:cNvPr id="38040" name="Text Box 152">
            <a:extLst>
              <a:ext uri="{FF2B5EF4-FFF2-40B4-BE49-F238E27FC236}">
                <a16:creationId xmlns:a16="http://schemas.microsoft.com/office/drawing/2014/main" id="{5ABBDC41-D226-4A79-BD04-1598BAE498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5438" y="2565400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8042" name="Rectangle 154" descr="右上がり対角線 (反転)">
            <a:extLst>
              <a:ext uri="{FF2B5EF4-FFF2-40B4-BE49-F238E27FC236}">
                <a16:creationId xmlns:a16="http://schemas.microsoft.com/office/drawing/2014/main" id="{EE3C9642-C7FC-444A-A09D-1A27B167C8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2347913"/>
            <a:ext cx="719137" cy="5762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043" name="Text Box 155">
            <a:extLst>
              <a:ext uri="{FF2B5EF4-FFF2-40B4-BE49-F238E27FC236}">
                <a16:creationId xmlns:a16="http://schemas.microsoft.com/office/drawing/2014/main" id="{AB7808B2-5BF1-43E1-AC1F-EBADFA99C5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8038" y="2643188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8044" name="Text Box 156">
            <a:extLst>
              <a:ext uri="{FF2B5EF4-FFF2-40B4-BE49-F238E27FC236}">
                <a16:creationId xmlns:a16="http://schemas.microsoft.com/office/drawing/2014/main" id="{FD081D52-8C28-4A5D-9B4B-1B2D8E41E6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6600" y="2336800"/>
            <a:ext cx="779463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8045" name="Group 157">
            <a:extLst>
              <a:ext uri="{FF2B5EF4-FFF2-40B4-BE49-F238E27FC236}">
                <a16:creationId xmlns:a16="http://schemas.microsoft.com/office/drawing/2014/main" id="{C01B7BE2-CCAB-4B84-A01E-86C21C724E91}"/>
              </a:ext>
            </a:extLst>
          </p:cNvPr>
          <p:cNvGraphicFramePr>
            <a:graphicFrameLocks noGrp="1"/>
          </p:cNvGraphicFramePr>
          <p:nvPr/>
        </p:nvGraphicFramePr>
        <p:xfrm>
          <a:off x="5097463" y="2997200"/>
          <a:ext cx="2016125" cy="4488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2205720699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845127708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3043198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5494735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3323635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42115"/>
                  </a:ext>
                </a:extLst>
              </a:tr>
            </a:tbl>
          </a:graphicData>
        </a:graphic>
      </p:graphicFrame>
      <p:sp>
        <p:nvSpPr>
          <p:cNvPr id="38065" name="Text Box 177">
            <a:extLst>
              <a:ext uri="{FF2B5EF4-FFF2-40B4-BE49-F238E27FC236}">
                <a16:creationId xmlns:a16="http://schemas.microsoft.com/office/drawing/2014/main" id="{629FFF6F-A069-4442-8F99-B4F9C24714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900" y="2565400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8067" name="Rectangle 179" descr="右上がり対角線 (反転)">
            <a:extLst>
              <a:ext uri="{FF2B5EF4-FFF2-40B4-BE49-F238E27FC236}">
                <a16:creationId xmlns:a16="http://schemas.microsoft.com/office/drawing/2014/main" id="{E6599C1E-B9EF-43A7-84C4-7482B90730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2513" y="2347913"/>
            <a:ext cx="719137" cy="5762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068" name="Text Box 180">
            <a:extLst>
              <a:ext uri="{FF2B5EF4-FFF2-40B4-BE49-F238E27FC236}">
                <a16:creationId xmlns:a16="http://schemas.microsoft.com/office/drawing/2014/main" id="{FBA906B2-855C-4859-95F4-0BC599B9A6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3088" y="2643188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8069" name="Text Box 181">
            <a:extLst>
              <a:ext uri="{FF2B5EF4-FFF2-40B4-BE49-F238E27FC236}">
                <a16:creationId xmlns:a16="http://schemas.microsoft.com/office/drawing/2014/main" id="{1E242476-C6F5-41B2-AC8E-B3DC4F4D99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1650" y="2336800"/>
            <a:ext cx="779463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8070" name="Group 182">
            <a:extLst>
              <a:ext uri="{FF2B5EF4-FFF2-40B4-BE49-F238E27FC236}">
                <a16:creationId xmlns:a16="http://schemas.microsoft.com/office/drawing/2014/main" id="{FB6DE0CD-63F6-4A36-9700-F46F85D3C8D1}"/>
              </a:ext>
            </a:extLst>
          </p:cNvPr>
          <p:cNvGraphicFramePr>
            <a:graphicFrameLocks noGrp="1"/>
          </p:cNvGraphicFramePr>
          <p:nvPr/>
        </p:nvGraphicFramePr>
        <p:xfrm>
          <a:off x="7402513" y="2997200"/>
          <a:ext cx="2016125" cy="4488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1645988941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931804540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0676928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1961404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4959971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4656338"/>
                  </a:ext>
                </a:extLst>
              </a:tr>
            </a:tbl>
          </a:graphicData>
        </a:graphic>
      </p:graphicFrame>
      <p:sp>
        <p:nvSpPr>
          <p:cNvPr id="38090" name="Text Box 202">
            <a:extLst>
              <a:ext uri="{FF2B5EF4-FFF2-40B4-BE49-F238E27FC236}">
                <a16:creationId xmlns:a16="http://schemas.microsoft.com/office/drawing/2014/main" id="{3B6FB492-F697-4DBA-844D-B7A0E62960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3950" y="2565400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8092" name="Rectangle 204" descr="右上がり対角線 (反転)">
            <a:extLst>
              <a:ext uri="{FF2B5EF4-FFF2-40B4-BE49-F238E27FC236}">
                <a16:creationId xmlns:a16="http://schemas.microsoft.com/office/drawing/2014/main" id="{4B8741CF-BE8F-4BCB-95D0-C0E9AB11A5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3787775"/>
            <a:ext cx="719138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093" name="Text Box 205">
            <a:extLst>
              <a:ext uri="{FF2B5EF4-FFF2-40B4-BE49-F238E27FC236}">
                <a16:creationId xmlns:a16="http://schemas.microsoft.com/office/drawing/2014/main" id="{8BE372BA-C94A-411A-8B14-990D4EC582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9525" y="4083050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8094" name="Text Box 206">
            <a:extLst>
              <a:ext uri="{FF2B5EF4-FFF2-40B4-BE49-F238E27FC236}">
                <a16:creationId xmlns:a16="http://schemas.microsoft.com/office/drawing/2014/main" id="{43A2C789-A30A-4948-A049-97263957D9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088" y="3776663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8095" name="Group 207">
            <a:extLst>
              <a:ext uri="{FF2B5EF4-FFF2-40B4-BE49-F238E27FC236}">
                <a16:creationId xmlns:a16="http://schemas.microsoft.com/office/drawing/2014/main" id="{152C0B53-8189-42DA-9228-D1CDF19F5907}"/>
              </a:ext>
            </a:extLst>
          </p:cNvPr>
          <p:cNvGraphicFramePr>
            <a:graphicFrameLocks noGrp="1"/>
          </p:cNvGraphicFramePr>
          <p:nvPr/>
        </p:nvGraphicFramePr>
        <p:xfrm>
          <a:off x="488950" y="4437063"/>
          <a:ext cx="2016125" cy="4488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708198941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949347447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704349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135451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0037413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8236813"/>
                  </a:ext>
                </a:extLst>
              </a:tr>
            </a:tbl>
          </a:graphicData>
        </a:graphic>
      </p:graphicFrame>
      <p:sp>
        <p:nvSpPr>
          <p:cNvPr id="38115" name="Text Box 227">
            <a:extLst>
              <a:ext uri="{FF2B5EF4-FFF2-40B4-BE49-F238E27FC236}">
                <a16:creationId xmlns:a16="http://schemas.microsoft.com/office/drawing/2014/main" id="{F1293A2E-E471-401A-8943-2AEFBE232F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400526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8117" name="Rectangle 229" descr="右上がり対角線 (反転)">
            <a:extLst>
              <a:ext uri="{FF2B5EF4-FFF2-40B4-BE49-F238E27FC236}">
                <a16:creationId xmlns:a16="http://schemas.microsoft.com/office/drawing/2014/main" id="{893B2FA5-10CB-495D-8B1D-8F319CC125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4000" y="3787775"/>
            <a:ext cx="719138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118" name="Text Box 230">
            <a:extLst>
              <a:ext uri="{FF2B5EF4-FFF2-40B4-BE49-F238E27FC236}">
                <a16:creationId xmlns:a16="http://schemas.microsoft.com/office/drawing/2014/main" id="{C67DA28D-6456-469F-8A89-6F7A71D1E4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4575" y="4083050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8119" name="Text Box 231">
            <a:extLst>
              <a:ext uri="{FF2B5EF4-FFF2-40B4-BE49-F238E27FC236}">
                <a16:creationId xmlns:a16="http://schemas.microsoft.com/office/drawing/2014/main" id="{73404BD7-9192-4949-B974-96814C1A4B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3138" y="3776663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8120" name="Group 232">
            <a:extLst>
              <a:ext uri="{FF2B5EF4-FFF2-40B4-BE49-F238E27FC236}">
                <a16:creationId xmlns:a16="http://schemas.microsoft.com/office/drawing/2014/main" id="{94D4F692-2516-44E6-BB1D-257A47228F80}"/>
              </a:ext>
            </a:extLst>
          </p:cNvPr>
          <p:cNvGraphicFramePr>
            <a:graphicFrameLocks noGrp="1"/>
          </p:cNvGraphicFramePr>
          <p:nvPr/>
        </p:nvGraphicFramePr>
        <p:xfrm>
          <a:off x="2794000" y="4437063"/>
          <a:ext cx="2016125" cy="4488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911214530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49298566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7711237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9074191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1805280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0205390"/>
                  </a:ext>
                </a:extLst>
              </a:tr>
            </a:tbl>
          </a:graphicData>
        </a:graphic>
      </p:graphicFrame>
      <p:sp>
        <p:nvSpPr>
          <p:cNvPr id="38140" name="Text Box 252">
            <a:extLst>
              <a:ext uri="{FF2B5EF4-FFF2-40B4-BE49-F238E27FC236}">
                <a16:creationId xmlns:a16="http://schemas.microsoft.com/office/drawing/2014/main" id="{82648C18-820A-4594-AD8D-ABF8E42A95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5438" y="400526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8142" name="Rectangle 254" descr="右上がり対角線 (反転)">
            <a:extLst>
              <a:ext uri="{FF2B5EF4-FFF2-40B4-BE49-F238E27FC236}">
                <a16:creationId xmlns:a16="http://schemas.microsoft.com/office/drawing/2014/main" id="{59E33CE7-6956-4E50-8CD9-712A42860F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3787775"/>
            <a:ext cx="719137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143" name="Text Box 255">
            <a:extLst>
              <a:ext uri="{FF2B5EF4-FFF2-40B4-BE49-F238E27FC236}">
                <a16:creationId xmlns:a16="http://schemas.microsoft.com/office/drawing/2014/main" id="{5F27F5CD-395C-41B6-A450-E7B30CFB49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8038" y="4083050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8144" name="Text Box 256">
            <a:extLst>
              <a:ext uri="{FF2B5EF4-FFF2-40B4-BE49-F238E27FC236}">
                <a16:creationId xmlns:a16="http://schemas.microsoft.com/office/drawing/2014/main" id="{41CC75BE-F989-4F19-9FC7-2649C84504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6600" y="3776663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8145" name="Group 257">
            <a:extLst>
              <a:ext uri="{FF2B5EF4-FFF2-40B4-BE49-F238E27FC236}">
                <a16:creationId xmlns:a16="http://schemas.microsoft.com/office/drawing/2014/main" id="{0EFEFD70-AFDC-470A-B031-12A2AC93B74F}"/>
              </a:ext>
            </a:extLst>
          </p:cNvPr>
          <p:cNvGraphicFramePr>
            <a:graphicFrameLocks noGrp="1"/>
          </p:cNvGraphicFramePr>
          <p:nvPr/>
        </p:nvGraphicFramePr>
        <p:xfrm>
          <a:off x="5097463" y="4437063"/>
          <a:ext cx="2016125" cy="4488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1145177567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3511877399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5899291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0446266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1837908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1792806"/>
                  </a:ext>
                </a:extLst>
              </a:tr>
            </a:tbl>
          </a:graphicData>
        </a:graphic>
      </p:graphicFrame>
      <p:sp>
        <p:nvSpPr>
          <p:cNvPr id="38165" name="Text Box 277">
            <a:extLst>
              <a:ext uri="{FF2B5EF4-FFF2-40B4-BE49-F238E27FC236}">
                <a16:creationId xmlns:a16="http://schemas.microsoft.com/office/drawing/2014/main" id="{BA09395D-D51A-4741-9C7A-EB27A43E7B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900" y="400526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8167" name="Rectangle 279" descr="右上がり対角線 (反転)">
            <a:extLst>
              <a:ext uri="{FF2B5EF4-FFF2-40B4-BE49-F238E27FC236}">
                <a16:creationId xmlns:a16="http://schemas.microsoft.com/office/drawing/2014/main" id="{E98D78D1-0BE7-4C31-8293-2F2A9EC8ED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2513" y="3787775"/>
            <a:ext cx="719137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168" name="Text Box 280">
            <a:extLst>
              <a:ext uri="{FF2B5EF4-FFF2-40B4-BE49-F238E27FC236}">
                <a16:creationId xmlns:a16="http://schemas.microsoft.com/office/drawing/2014/main" id="{92F95CA0-E837-4333-9284-4EE83C1BFF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3088" y="4083050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8169" name="Text Box 281">
            <a:extLst>
              <a:ext uri="{FF2B5EF4-FFF2-40B4-BE49-F238E27FC236}">
                <a16:creationId xmlns:a16="http://schemas.microsoft.com/office/drawing/2014/main" id="{90D7133C-1A23-401B-B135-B97DAEA66B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1650" y="3776663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8170" name="Group 282">
            <a:extLst>
              <a:ext uri="{FF2B5EF4-FFF2-40B4-BE49-F238E27FC236}">
                <a16:creationId xmlns:a16="http://schemas.microsoft.com/office/drawing/2014/main" id="{8568BC02-9422-4428-9A6C-CFAFB4AD031A}"/>
              </a:ext>
            </a:extLst>
          </p:cNvPr>
          <p:cNvGraphicFramePr>
            <a:graphicFrameLocks noGrp="1"/>
          </p:cNvGraphicFramePr>
          <p:nvPr/>
        </p:nvGraphicFramePr>
        <p:xfrm>
          <a:off x="7402513" y="4437063"/>
          <a:ext cx="2016125" cy="4488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4240020779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4288248368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2881967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006903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4484668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1451230"/>
                  </a:ext>
                </a:extLst>
              </a:tr>
            </a:tbl>
          </a:graphicData>
        </a:graphic>
      </p:graphicFrame>
      <p:sp>
        <p:nvSpPr>
          <p:cNvPr id="38190" name="Text Box 302">
            <a:extLst>
              <a:ext uri="{FF2B5EF4-FFF2-40B4-BE49-F238E27FC236}">
                <a16:creationId xmlns:a16="http://schemas.microsoft.com/office/drawing/2014/main" id="{165B480E-8FDD-4C53-A272-52B9CFCBBD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3950" y="400526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8192" name="Rectangle 304" descr="右上がり対角線 (反転)">
            <a:extLst>
              <a:ext uri="{FF2B5EF4-FFF2-40B4-BE49-F238E27FC236}">
                <a16:creationId xmlns:a16="http://schemas.microsoft.com/office/drawing/2014/main" id="{FE22BC81-37A2-4670-AAC4-DF1381D0F3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5229225"/>
            <a:ext cx="719138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193" name="Text Box 305">
            <a:extLst>
              <a:ext uri="{FF2B5EF4-FFF2-40B4-BE49-F238E27FC236}">
                <a16:creationId xmlns:a16="http://schemas.microsoft.com/office/drawing/2014/main" id="{E03BD190-7648-4CFB-889C-E39C123724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9525" y="5524500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8194" name="Text Box 306">
            <a:extLst>
              <a:ext uri="{FF2B5EF4-FFF2-40B4-BE49-F238E27FC236}">
                <a16:creationId xmlns:a16="http://schemas.microsoft.com/office/drawing/2014/main" id="{7F7595A7-4FC5-4EFA-B70A-E69AB7C6AD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088" y="5218113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8195" name="Group 307">
            <a:extLst>
              <a:ext uri="{FF2B5EF4-FFF2-40B4-BE49-F238E27FC236}">
                <a16:creationId xmlns:a16="http://schemas.microsoft.com/office/drawing/2014/main" id="{69568345-3FE1-459C-9885-04D4E7272507}"/>
              </a:ext>
            </a:extLst>
          </p:cNvPr>
          <p:cNvGraphicFramePr>
            <a:graphicFrameLocks noGrp="1"/>
          </p:cNvGraphicFramePr>
          <p:nvPr/>
        </p:nvGraphicFramePr>
        <p:xfrm>
          <a:off x="488950" y="5878513"/>
          <a:ext cx="2016125" cy="4488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949035928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3222957522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6289682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089136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5923118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3487283"/>
                  </a:ext>
                </a:extLst>
              </a:tr>
            </a:tbl>
          </a:graphicData>
        </a:graphic>
      </p:graphicFrame>
      <p:sp>
        <p:nvSpPr>
          <p:cNvPr id="38215" name="Text Box 327">
            <a:extLst>
              <a:ext uri="{FF2B5EF4-FFF2-40B4-BE49-F238E27FC236}">
                <a16:creationId xmlns:a16="http://schemas.microsoft.com/office/drawing/2014/main" id="{88F91B9F-CEEC-4173-BCA8-A7BB0074D3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544671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8217" name="Rectangle 329" descr="右上がり対角線 (反転)">
            <a:extLst>
              <a:ext uri="{FF2B5EF4-FFF2-40B4-BE49-F238E27FC236}">
                <a16:creationId xmlns:a16="http://schemas.microsoft.com/office/drawing/2014/main" id="{5C625F64-15F7-4689-92AC-9A28E8A4B3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4000" y="5229225"/>
            <a:ext cx="719138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218" name="Text Box 330">
            <a:extLst>
              <a:ext uri="{FF2B5EF4-FFF2-40B4-BE49-F238E27FC236}">
                <a16:creationId xmlns:a16="http://schemas.microsoft.com/office/drawing/2014/main" id="{52309241-2361-48E4-AF87-69BA83891B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4575" y="5524500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8219" name="Text Box 331">
            <a:extLst>
              <a:ext uri="{FF2B5EF4-FFF2-40B4-BE49-F238E27FC236}">
                <a16:creationId xmlns:a16="http://schemas.microsoft.com/office/drawing/2014/main" id="{94B86773-53CA-4FB6-BA91-44A887FB7D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3138" y="5218113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8220" name="Group 332">
            <a:extLst>
              <a:ext uri="{FF2B5EF4-FFF2-40B4-BE49-F238E27FC236}">
                <a16:creationId xmlns:a16="http://schemas.microsoft.com/office/drawing/2014/main" id="{79D262FE-6780-4F66-A45D-9611553ECA17}"/>
              </a:ext>
            </a:extLst>
          </p:cNvPr>
          <p:cNvGraphicFramePr>
            <a:graphicFrameLocks noGrp="1"/>
          </p:cNvGraphicFramePr>
          <p:nvPr/>
        </p:nvGraphicFramePr>
        <p:xfrm>
          <a:off x="2794000" y="5878513"/>
          <a:ext cx="2016125" cy="4488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349008286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25469198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484063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0869982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0907771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3562375"/>
                  </a:ext>
                </a:extLst>
              </a:tr>
            </a:tbl>
          </a:graphicData>
        </a:graphic>
      </p:graphicFrame>
      <p:sp>
        <p:nvSpPr>
          <p:cNvPr id="38240" name="Text Box 352">
            <a:extLst>
              <a:ext uri="{FF2B5EF4-FFF2-40B4-BE49-F238E27FC236}">
                <a16:creationId xmlns:a16="http://schemas.microsoft.com/office/drawing/2014/main" id="{2C3EA85F-9ABA-4715-AD44-3024980643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5438" y="544671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8242" name="Rectangle 354" descr="右上がり対角線 (反転)">
            <a:extLst>
              <a:ext uri="{FF2B5EF4-FFF2-40B4-BE49-F238E27FC236}">
                <a16:creationId xmlns:a16="http://schemas.microsoft.com/office/drawing/2014/main" id="{79003454-1FB5-4B1F-B820-0ADC8A960C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5229225"/>
            <a:ext cx="719137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243" name="Text Box 355">
            <a:extLst>
              <a:ext uri="{FF2B5EF4-FFF2-40B4-BE49-F238E27FC236}">
                <a16:creationId xmlns:a16="http://schemas.microsoft.com/office/drawing/2014/main" id="{1CB951EE-7FA7-4796-8D15-FA1FB05F96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8038" y="5524500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8244" name="Text Box 356">
            <a:extLst>
              <a:ext uri="{FF2B5EF4-FFF2-40B4-BE49-F238E27FC236}">
                <a16:creationId xmlns:a16="http://schemas.microsoft.com/office/drawing/2014/main" id="{08D69139-62C7-4BC7-A7A8-95E21521EF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6600" y="5218113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8245" name="Group 357">
            <a:extLst>
              <a:ext uri="{FF2B5EF4-FFF2-40B4-BE49-F238E27FC236}">
                <a16:creationId xmlns:a16="http://schemas.microsoft.com/office/drawing/2014/main" id="{49144543-47CF-43E7-982D-343D84927201}"/>
              </a:ext>
            </a:extLst>
          </p:cNvPr>
          <p:cNvGraphicFramePr>
            <a:graphicFrameLocks noGrp="1"/>
          </p:cNvGraphicFramePr>
          <p:nvPr/>
        </p:nvGraphicFramePr>
        <p:xfrm>
          <a:off x="5097463" y="5878513"/>
          <a:ext cx="2016125" cy="4488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3584724956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3783055045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3768719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7900872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1855477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7132455"/>
                  </a:ext>
                </a:extLst>
              </a:tr>
            </a:tbl>
          </a:graphicData>
        </a:graphic>
      </p:graphicFrame>
      <p:sp>
        <p:nvSpPr>
          <p:cNvPr id="38265" name="Text Box 377">
            <a:extLst>
              <a:ext uri="{FF2B5EF4-FFF2-40B4-BE49-F238E27FC236}">
                <a16:creationId xmlns:a16="http://schemas.microsoft.com/office/drawing/2014/main" id="{16CEFBAD-29CF-43B4-BCC4-420AE7B33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900" y="544671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8267" name="Rectangle 379" descr="右上がり対角線 (反転)">
            <a:extLst>
              <a:ext uri="{FF2B5EF4-FFF2-40B4-BE49-F238E27FC236}">
                <a16:creationId xmlns:a16="http://schemas.microsoft.com/office/drawing/2014/main" id="{325B4736-CE5D-4F4E-8221-8E9EA47210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2513" y="5229225"/>
            <a:ext cx="719137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268" name="Text Box 380">
            <a:extLst>
              <a:ext uri="{FF2B5EF4-FFF2-40B4-BE49-F238E27FC236}">
                <a16:creationId xmlns:a16="http://schemas.microsoft.com/office/drawing/2014/main" id="{84F87A96-F731-42E2-98AC-0C8FD8B8F3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3088" y="5524500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8269" name="Text Box 381">
            <a:extLst>
              <a:ext uri="{FF2B5EF4-FFF2-40B4-BE49-F238E27FC236}">
                <a16:creationId xmlns:a16="http://schemas.microsoft.com/office/drawing/2014/main" id="{7DBBDCD2-0BB7-4568-9059-BBC02D91E6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1650" y="5218113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8270" name="Group 382">
            <a:extLst>
              <a:ext uri="{FF2B5EF4-FFF2-40B4-BE49-F238E27FC236}">
                <a16:creationId xmlns:a16="http://schemas.microsoft.com/office/drawing/2014/main" id="{B7AA0035-1719-4BEB-AADD-778A836DB0A7}"/>
              </a:ext>
            </a:extLst>
          </p:cNvPr>
          <p:cNvGraphicFramePr>
            <a:graphicFrameLocks noGrp="1"/>
          </p:cNvGraphicFramePr>
          <p:nvPr/>
        </p:nvGraphicFramePr>
        <p:xfrm>
          <a:off x="7402513" y="5878513"/>
          <a:ext cx="2016125" cy="4488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835878455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845447048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4060085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67627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0620518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9627303"/>
                  </a:ext>
                </a:extLst>
              </a:tr>
            </a:tbl>
          </a:graphicData>
        </a:graphic>
      </p:graphicFrame>
      <p:sp>
        <p:nvSpPr>
          <p:cNvPr id="38290" name="Text Box 402">
            <a:extLst>
              <a:ext uri="{FF2B5EF4-FFF2-40B4-BE49-F238E27FC236}">
                <a16:creationId xmlns:a16="http://schemas.microsoft.com/office/drawing/2014/main" id="{D82D3AAE-BE0A-40C5-91EA-4282B96246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3950" y="544671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29CB1327-2F73-4196-9698-CEE30D907E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23559" name="Rectangle 7" descr="右上がり対角線 (反転)">
            <a:extLst>
              <a:ext uri="{FF2B5EF4-FFF2-40B4-BE49-F238E27FC236}">
                <a16:creationId xmlns:a16="http://schemas.microsoft.com/office/drawing/2014/main" id="{E7396782-BD2D-4649-A9B7-DC5169DC1D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908050"/>
            <a:ext cx="2160588" cy="25209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60" name="Text Box 8">
            <a:extLst>
              <a:ext uri="{FF2B5EF4-FFF2-40B4-BE49-F238E27FC236}">
                <a16:creationId xmlns:a16="http://schemas.microsoft.com/office/drawing/2014/main" id="{23478ED0-3059-4AA5-A38D-DDC9EFD8F0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1484313"/>
            <a:ext cx="20161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3561" name="Text Box 9">
            <a:extLst>
              <a:ext uri="{FF2B5EF4-FFF2-40B4-BE49-F238E27FC236}">
                <a16:creationId xmlns:a16="http://schemas.microsoft.com/office/drawing/2014/main" id="{74B83A33-B173-4666-A4AF-7403B30A50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975" y="908050"/>
            <a:ext cx="1035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23562" name="Rectangle 10">
            <a:extLst>
              <a:ext uri="{FF2B5EF4-FFF2-40B4-BE49-F238E27FC236}">
                <a16:creationId xmlns:a16="http://schemas.microsoft.com/office/drawing/2014/main" id="{278C570E-DCAD-495C-B82B-7F626AE0D8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2413" y="1341438"/>
            <a:ext cx="2016125" cy="71437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24014" name="Group 462">
            <a:extLst>
              <a:ext uri="{FF2B5EF4-FFF2-40B4-BE49-F238E27FC236}">
                <a16:creationId xmlns:a16="http://schemas.microsoft.com/office/drawing/2014/main" id="{DAD41C63-FF19-43F5-B0EF-62E6CC379C1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792413" y="1989138"/>
          <a:ext cx="2016125" cy="89208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4285907225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256399824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344933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5570251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161657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定格電源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657869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5227463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動作温度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163375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7625331"/>
                  </a:ext>
                </a:extLst>
              </a:tr>
            </a:tbl>
          </a:graphicData>
        </a:graphic>
      </p:graphicFrame>
      <p:sp>
        <p:nvSpPr>
          <p:cNvPr id="23632" name="Text Box 80">
            <a:extLst>
              <a:ext uri="{FF2B5EF4-FFF2-40B4-BE49-F238E27FC236}">
                <a16:creationId xmlns:a16="http://schemas.microsoft.com/office/drawing/2014/main" id="{4B0F0477-29B5-41FD-969C-FA50621F1C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292417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23634" name="Text Box 82">
            <a:extLst>
              <a:ext uri="{FF2B5EF4-FFF2-40B4-BE49-F238E27FC236}">
                <a16:creationId xmlns:a16="http://schemas.microsoft.com/office/drawing/2014/main" id="{93B9D68F-53A2-4F84-9B7B-AE1712C050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088" y="206057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3849" name="Text Box 297">
            <a:extLst>
              <a:ext uri="{FF2B5EF4-FFF2-40B4-BE49-F238E27FC236}">
                <a16:creationId xmlns:a16="http://schemas.microsoft.com/office/drawing/2014/main" id="{12706B7E-AD33-4019-9050-E6EBA3DDE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0050" y="3213100"/>
            <a:ext cx="2012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23851" name="Rectangle 299" descr="右上がり対角線 (反転)">
            <a:extLst>
              <a:ext uri="{FF2B5EF4-FFF2-40B4-BE49-F238E27FC236}">
                <a16:creationId xmlns:a16="http://schemas.microsoft.com/office/drawing/2014/main" id="{F3F3AD47-AF13-40EF-948C-F69987547A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3716338"/>
            <a:ext cx="2160588" cy="25209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852" name="Text Box 300">
            <a:extLst>
              <a:ext uri="{FF2B5EF4-FFF2-40B4-BE49-F238E27FC236}">
                <a16:creationId xmlns:a16="http://schemas.microsoft.com/office/drawing/2014/main" id="{17735BB2-67B5-46B7-8083-44354CE260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4292600"/>
            <a:ext cx="2016125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3853" name="Text Box 301">
            <a:extLst>
              <a:ext uri="{FF2B5EF4-FFF2-40B4-BE49-F238E27FC236}">
                <a16:creationId xmlns:a16="http://schemas.microsoft.com/office/drawing/2014/main" id="{5FB1AFFB-C183-4E6D-AD50-D9AE2E20C2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975" y="3716338"/>
            <a:ext cx="1035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23854" name="Rectangle 302">
            <a:extLst>
              <a:ext uri="{FF2B5EF4-FFF2-40B4-BE49-F238E27FC236}">
                <a16:creationId xmlns:a16="http://schemas.microsoft.com/office/drawing/2014/main" id="{F57B05E9-A9CA-4EB4-BAF2-43F362438A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2413" y="4149725"/>
            <a:ext cx="2016125" cy="71438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23996" name="Group 444">
            <a:extLst>
              <a:ext uri="{FF2B5EF4-FFF2-40B4-BE49-F238E27FC236}">
                <a16:creationId xmlns:a16="http://schemas.microsoft.com/office/drawing/2014/main" id="{49195D41-6071-4EE3-A2B0-A29C217AAC64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4797425"/>
          <a:ext cx="2016125" cy="89208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2476162995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3775771424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047825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1060397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45841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定格電源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650152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4538120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動作温度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14677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9141130"/>
                  </a:ext>
                </a:extLst>
              </a:tr>
            </a:tbl>
          </a:graphicData>
        </a:graphic>
      </p:graphicFrame>
      <p:sp>
        <p:nvSpPr>
          <p:cNvPr id="23890" name="Text Box 338">
            <a:extLst>
              <a:ext uri="{FF2B5EF4-FFF2-40B4-BE49-F238E27FC236}">
                <a16:creationId xmlns:a16="http://schemas.microsoft.com/office/drawing/2014/main" id="{EC6F6201-2372-4250-BD03-4AC75F246E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5732463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23891" name="Text Box 339">
            <a:extLst>
              <a:ext uri="{FF2B5EF4-FFF2-40B4-BE49-F238E27FC236}">
                <a16:creationId xmlns:a16="http://schemas.microsoft.com/office/drawing/2014/main" id="{AE27420F-0E6D-4B2B-BD81-C96A04731E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088" y="486886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3892" name="Text Box 340">
            <a:extLst>
              <a:ext uri="{FF2B5EF4-FFF2-40B4-BE49-F238E27FC236}">
                <a16:creationId xmlns:a16="http://schemas.microsoft.com/office/drawing/2014/main" id="{27372016-16DF-41C3-BA17-E2E27FF2B6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0050" y="6021388"/>
            <a:ext cx="2012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23894" name="Rectangle 342" descr="右上がり対角線 (反転)">
            <a:extLst>
              <a:ext uri="{FF2B5EF4-FFF2-40B4-BE49-F238E27FC236}">
                <a16:creationId xmlns:a16="http://schemas.microsoft.com/office/drawing/2014/main" id="{D845DD9D-38B9-4E0F-925A-E0EC012979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908050"/>
            <a:ext cx="2160587" cy="25209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895" name="Text Box 343">
            <a:extLst>
              <a:ext uri="{FF2B5EF4-FFF2-40B4-BE49-F238E27FC236}">
                <a16:creationId xmlns:a16="http://schemas.microsoft.com/office/drawing/2014/main" id="{97125FF2-8DF9-4743-94B8-0275EB362B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1484313"/>
            <a:ext cx="20161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3896" name="Text Box 344">
            <a:extLst>
              <a:ext uri="{FF2B5EF4-FFF2-40B4-BE49-F238E27FC236}">
                <a16:creationId xmlns:a16="http://schemas.microsoft.com/office/drawing/2014/main" id="{173E7E11-15B7-4FBB-A804-64A662C9C6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9488" y="908050"/>
            <a:ext cx="1035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23897" name="Rectangle 345">
            <a:extLst>
              <a:ext uri="{FF2B5EF4-FFF2-40B4-BE49-F238E27FC236}">
                <a16:creationId xmlns:a16="http://schemas.microsoft.com/office/drawing/2014/main" id="{6D04DCDC-6C48-4477-8882-8E6D1D9BA1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0925" y="1341438"/>
            <a:ext cx="2016125" cy="71437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24050" name="Group 498">
            <a:extLst>
              <a:ext uri="{FF2B5EF4-FFF2-40B4-BE49-F238E27FC236}">
                <a16:creationId xmlns:a16="http://schemas.microsoft.com/office/drawing/2014/main" id="{815C929A-5EE9-4C48-BD22-16CA921EA0A9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1989138"/>
          <a:ext cx="2016125" cy="89208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692761647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667531647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117810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2480167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895926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定格電源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499561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0067088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動作温度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056641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5634235"/>
                  </a:ext>
                </a:extLst>
              </a:tr>
            </a:tbl>
          </a:graphicData>
        </a:graphic>
      </p:graphicFrame>
      <p:sp>
        <p:nvSpPr>
          <p:cNvPr id="23933" name="Text Box 381">
            <a:extLst>
              <a:ext uri="{FF2B5EF4-FFF2-40B4-BE49-F238E27FC236}">
                <a16:creationId xmlns:a16="http://schemas.microsoft.com/office/drawing/2014/main" id="{91500FFF-DC54-40E7-A686-E2FFB46DCB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292417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23934" name="Text Box 382">
            <a:extLst>
              <a:ext uri="{FF2B5EF4-FFF2-40B4-BE49-F238E27FC236}">
                <a16:creationId xmlns:a16="http://schemas.microsoft.com/office/drawing/2014/main" id="{C98CBD60-7853-4C8D-91FE-5C5F542A3A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6600" y="206057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3935" name="Text Box 383">
            <a:extLst>
              <a:ext uri="{FF2B5EF4-FFF2-40B4-BE49-F238E27FC236}">
                <a16:creationId xmlns:a16="http://schemas.microsoft.com/office/drawing/2014/main" id="{A6199F58-D811-4CD8-B95D-516A7C5FE4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8563" y="3213100"/>
            <a:ext cx="2012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23937" name="Rectangle 385" descr="右上がり対角線 (反転)">
            <a:extLst>
              <a:ext uri="{FF2B5EF4-FFF2-40B4-BE49-F238E27FC236}">
                <a16:creationId xmlns:a16="http://schemas.microsoft.com/office/drawing/2014/main" id="{C1C1DDF6-960F-4AC2-B923-96244D9A3E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3716338"/>
            <a:ext cx="2160587" cy="25209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938" name="Text Box 386">
            <a:extLst>
              <a:ext uri="{FF2B5EF4-FFF2-40B4-BE49-F238E27FC236}">
                <a16:creationId xmlns:a16="http://schemas.microsoft.com/office/drawing/2014/main" id="{4642492F-A001-4D78-8F32-C2995BB67B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4292600"/>
            <a:ext cx="2016125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3939" name="Text Box 387">
            <a:extLst>
              <a:ext uri="{FF2B5EF4-FFF2-40B4-BE49-F238E27FC236}">
                <a16:creationId xmlns:a16="http://schemas.microsoft.com/office/drawing/2014/main" id="{AE5E9CCB-5FB3-4070-8E4E-39FD6781A2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9488" y="3716338"/>
            <a:ext cx="1035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23940" name="Rectangle 388">
            <a:extLst>
              <a:ext uri="{FF2B5EF4-FFF2-40B4-BE49-F238E27FC236}">
                <a16:creationId xmlns:a16="http://schemas.microsoft.com/office/drawing/2014/main" id="{FFA28228-262B-4FC8-AE66-0EB363B850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0925" y="4149725"/>
            <a:ext cx="2016125" cy="71438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24032" name="Group 480">
            <a:extLst>
              <a:ext uri="{FF2B5EF4-FFF2-40B4-BE49-F238E27FC236}">
                <a16:creationId xmlns:a16="http://schemas.microsoft.com/office/drawing/2014/main" id="{F7752185-6FEF-4B70-B5E5-547DE0E756DC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4797425"/>
          <a:ext cx="2016125" cy="89208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193394591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3722181432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816123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3966632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02848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定格電源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027526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2456042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動作温度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730341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2655420"/>
                  </a:ext>
                </a:extLst>
              </a:tr>
            </a:tbl>
          </a:graphicData>
        </a:graphic>
      </p:graphicFrame>
      <p:sp>
        <p:nvSpPr>
          <p:cNvPr id="23976" name="Text Box 424">
            <a:extLst>
              <a:ext uri="{FF2B5EF4-FFF2-40B4-BE49-F238E27FC236}">
                <a16:creationId xmlns:a16="http://schemas.microsoft.com/office/drawing/2014/main" id="{C4A7CFA3-7CC8-40DB-9A12-496356CCA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5732463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23977" name="Text Box 425">
            <a:extLst>
              <a:ext uri="{FF2B5EF4-FFF2-40B4-BE49-F238E27FC236}">
                <a16:creationId xmlns:a16="http://schemas.microsoft.com/office/drawing/2014/main" id="{8F27CBF4-6DA6-4498-9C2C-A60730BC6C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6600" y="486886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3978" name="Text Box 426">
            <a:extLst>
              <a:ext uri="{FF2B5EF4-FFF2-40B4-BE49-F238E27FC236}">
                <a16:creationId xmlns:a16="http://schemas.microsoft.com/office/drawing/2014/main" id="{EC459366-62E4-44EA-8FB1-7E133A513E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8563" y="6021388"/>
            <a:ext cx="2012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DEE76727-667B-4B52-A4BC-1F9C6B7837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22545" name="Rectangle 17" descr="右上がり対角線 (反転)">
            <a:extLst>
              <a:ext uri="{FF2B5EF4-FFF2-40B4-BE49-F238E27FC236}">
                <a16:creationId xmlns:a16="http://schemas.microsoft.com/office/drawing/2014/main" id="{8E1CD4A1-C161-4EE3-8270-CDDDB332F1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908050"/>
            <a:ext cx="1584325" cy="14414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46" name="Text Box 18">
            <a:extLst>
              <a:ext uri="{FF2B5EF4-FFF2-40B4-BE49-F238E27FC236}">
                <a16:creationId xmlns:a16="http://schemas.microsoft.com/office/drawing/2014/main" id="{586DF0EE-9321-4180-B972-0818EECA24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1268413"/>
            <a:ext cx="25923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2547" name="Text Box 19">
            <a:extLst>
              <a:ext uri="{FF2B5EF4-FFF2-40B4-BE49-F238E27FC236}">
                <a16:creationId xmlns:a16="http://schemas.microsoft.com/office/drawing/2014/main" id="{CDDFC662-0C85-4696-94E7-EF6AF87679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4713" y="908050"/>
            <a:ext cx="16271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 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2815" name="Group 287">
            <a:extLst>
              <a:ext uri="{FF2B5EF4-FFF2-40B4-BE49-F238E27FC236}">
                <a16:creationId xmlns:a16="http://schemas.microsoft.com/office/drawing/2014/main" id="{60CEC99C-8E99-406B-AE75-2B2B08C79021}"/>
              </a:ext>
            </a:extLst>
          </p:cNvPr>
          <p:cNvGraphicFramePr>
            <a:graphicFrameLocks noGrp="1"/>
          </p:cNvGraphicFramePr>
          <p:nvPr/>
        </p:nvGraphicFramePr>
        <p:xfrm>
          <a:off x="2216150" y="1628775"/>
          <a:ext cx="2592388" cy="637200"/>
        </p:xfrm>
        <a:graphic>
          <a:graphicData uri="http://schemas.openxmlformats.org/drawingml/2006/table">
            <a:tbl>
              <a:tblPr/>
              <a:tblGrid>
                <a:gridCol w="741363">
                  <a:extLst>
                    <a:ext uri="{9D8B030D-6E8A-4147-A177-3AD203B41FA5}">
                      <a16:colId xmlns:a16="http://schemas.microsoft.com/office/drawing/2014/main" val="2210187296"/>
                    </a:ext>
                  </a:extLst>
                </a:gridCol>
                <a:gridCol w="1851025">
                  <a:extLst>
                    <a:ext uri="{9D8B030D-6E8A-4147-A177-3AD203B41FA5}">
                      <a16:colId xmlns:a16="http://schemas.microsoft.com/office/drawing/2014/main" val="3728781629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476759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862783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037546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407779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2709178"/>
                  </a:ext>
                </a:extLst>
              </a:tr>
            </a:tbl>
          </a:graphicData>
        </a:graphic>
      </p:graphicFrame>
      <p:sp>
        <p:nvSpPr>
          <p:cNvPr id="22584" name="Text Box 56">
            <a:extLst>
              <a:ext uri="{FF2B5EF4-FFF2-40B4-BE49-F238E27FC236}">
                <a16:creationId xmlns:a16="http://schemas.microsoft.com/office/drawing/2014/main" id="{7848286A-DCAE-4096-AE45-B15EFA8251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227647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22585" name="Text Box 57">
            <a:extLst>
              <a:ext uri="{FF2B5EF4-FFF2-40B4-BE49-F238E27FC236}">
                <a16:creationId xmlns:a16="http://schemas.microsoft.com/office/drawing/2014/main" id="{639A50F7-E4D8-4B6D-94E9-E87958166F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750" y="15478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2586" name="Text Box 58">
            <a:extLst>
              <a:ext uri="{FF2B5EF4-FFF2-40B4-BE49-F238E27FC236}">
                <a16:creationId xmlns:a16="http://schemas.microsoft.com/office/drawing/2014/main" id="{C4D8429E-637F-498D-9E3C-47F233E5ED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2349500"/>
            <a:ext cx="15843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ctr"/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22587" name="Line 59">
            <a:extLst>
              <a:ext uri="{FF2B5EF4-FFF2-40B4-BE49-F238E27FC236}">
                <a16:creationId xmlns:a16="http://schemas.microsoft.com/office/drawing/2014/main" id="{CDA06BD4-CE5A-4342-AA58-5194FFB438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16150" y="1196975"/>
            <a:ext cx="2592388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624" name="Rectangle 96" descr="右上がり対角線 (反転)">
            <a:extLst>
              <a:ext uri="{FF2B5EF4-FFF2-40B4-BE49-F238E27FC236}">
                <a16:creationId xmlns:a16="http://schemas.microsoft.com/office/drawing/2014/main" id="{4433AEDE-482B-498E-AB09-010A790BF1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779713"/>
            <a:ext cx="1584325" cy="14414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25" name="Text Box 97">
            <a:extLst>
              <a:ext uri="{FF2B5EF4-FFF2-40B4-BE49-F238E27FC236}">
                <a16:creationId xmlns:a16="http://schemas.microsoft.com/office/drawing/2014/main" id="{A2AAE6E0-FD15-4623-B50E-FFF0BE8099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3140075"/>
            <a:ext cx="25923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2626" name="Text Box 98">
            <a:extLst>
              <a:ext uri="{FF2B5EF4-FFF2-40B4-BE49-F238E27FC236}">
                <a16:creationId xmlns:a16="http://schemas.microsoft.com/office/drawing/2014/main" id="{F59D4141-8D37-47A9-82DB-264CA72AD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4713" y="2779713"/>
            <a:ext cx="16271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 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2801" name="Group 273">
            <a:extLst>
              <a:ext uri="{FF2B5EF4-FFF2-40B4-BE49-F238E27FC236}">
                <a16:creationId xmlns:a16="http://schemas.microsoft.com/office/drawing/2014/main" id="{0BECCB75-88D2-4590-99A3-5440E684884F}"/>
              </a:ext>
            </a:extLst>
          </p:cNvPr>
          <p:cNvGraphicFramePr>
            <a:graphicFrameLocks noGrp="1"/>
          </p:cNvGraphicFramePr>
          <p:nvPr/>
        </p:nvGraphicFramePr>
        <p:xfrm>
          <a:off x="2216150" y="3500438"/>
          <a:ext cx="2592388" cy="637200"/>
        </p:xfrm>
        <a:graphic>
          <a:graphicData uri="http://schemas.openxmlformats.org/drawingml/2006/table">
            <a:tbl>
              <a:tblPr/>
              <a:tblGrid>
                <a:gridCol w="741363">
                  <a:extLst>
                    <a:ext uri="{9D8B030D-6E8A-4147-A177-3AD203B41FA5}">
                      <a16:colId xmlns:a16="http://schemas.microsoft.com/office/drawing/2014/main" val="2370481474"/>
                    </a:ext>
                  </a:extLst>
                </a:gridCol>
                <a:gridCol w="1851025">
                  <a:extLst>
                    <a:ext uri="{9D8B030D-6E8A-4147-A177-3AD203B41FA5}">
                      <a16:colId xmlns:a16="http://schemas.microsoft.com/office/drawing/2014/main" val="3939556245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20802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036220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59595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373248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2962491"/>
                  </a:ext>
                </a:extLst>
              </a:tr>
            </a:tbl>
          </a:graphicData>
        </a:graphic>
      </p:graphicFrame>
      <p:sp>
        <p:nvSpPr>
          <p:cNvPr id="22652" name="Text Box 124">
            <a:extLst>
              <a:ext uri="{FF2B5EF4-FFF2-40B4-BE49-F238E27FC236}">
                <a16:creationId xmlns:a16="http://schemas.microsoft.com/office/drawing/2014/main" id="{A4979E09-86FA-4CE5-A2BF-2B95926643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4148138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22653" name="Text Box 125">
            <a:extLst>
              <a:ext uri="{FF2B5EF4-FFF2-40B4-BE49-F238E27FC236}">
                <a16:creationId xmlns:a16="http://schemas.microsoft.com/office/drawing/2014/main" id="{3059A7E8-3A37-451B-B144-067B0D19EE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750" y="341947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2654" name="Text Box 126">
            <a:extLst>
              <a:ext uri="{FF2B5EF4-FFF2-40B4-BE49-F238E27FC236}">
                <a16:creationId xmlns:a16="http://schemas.microsoft.com/office/drawing/2014/main" id="{8C521D15-F811-449C-9C91-DAEA43030E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4221163"/>
            <a:ext cx="15843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ctr"/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22655" name="Line 127">
            <a:extLst>
              <a:ext uri="{FF2B5EF4-FFF2-40B4-BE49-F238E27FC236}">
                <a16:creationId xmlns:a16="http://schemas.microsoft.com/office/drawing/2014/main" id="{2F39AECE-C891-430B-B82D-C8392CD82CD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16150" y="3068638"/>
            <a:ext cx="2592388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657" name="Rectangle 129" descr="右上がり対角線 (反転)">
            <a:extLst>
              <a:ext uri="{FF2B5EF4-FFF2-40B4-BE49-F238E27FC236}">
                <a16:creationId xmlns:a16="http://schemas.microsoft.com/office/drawing/2014/main" id="{8B465B02-7DBF-4E20-A2FD-F3C85F2A70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4652963"/>
            <a:ext cx="1584325" cy="14414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58" name="Text Box 130">
            <a:extLst>
              <a:ext uri="{FF2B5EF4-FFF2-40B4-BE49-F238E27FC236}">
                <a16:creationId xmlns:a16="http://schemas.microsoft.com/office/drawing/2014/main" id="{38DD01DF-4ACB-4AC6-A678-3551F0FA51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5013325"/>
            <a:ext cx="25923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2659" name="Text Box 131">
            <a:extLst>
              <a:ext uri="{FF2B5EF4-FFF2-40B4-BE49-F238E27FC236}">
                <a16:creationId xmlns:a16="http://schemas.microsoft.com/office/drawing/2014/main" id="{36A0F5F6-B39F-4A7F-B0BB-F059D9686A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4713" y="4652963"/>
            <a:ext cx="16271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 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2857" name="Group 329">
            <a:extLst>
              <a:ext uri="{FF2B5EF4-FFF2-40B4-BE49-F238E27FC236}">
                <a16:creationId xmlns:a16="http://schemas.microsoft.com/office/drawing/2014/main" id="{923756ED-C9E9-4BA2-BFF2-E86E6BC9DF91}"/>
              </a:ext>
            </a:extLst>
          </p:cNvPr>
          <p:cNvGraphicFramePr>
            <a:graphicFrameLocks noGrp="1"/>
          </p:cNvGraphicFramePr>
          <p:nvPr/>
        </p:nvGraphicFramePr>
        <p:xfrm>
          <a:off x="2216150" y="5373688"/>
          <a:ext cx="2592388" cy="637200"/>
        </p:xfrm>
        <a:graphic>
          <a:graphicData uri="http://schemas.openxmlformats.org/drawingml/2006/table">
            <a:tbl>
              <a:tblPr/>
              <a:tblGrid>
                <a:gridCol w="741363">
                  <a:extLst>
                    <a:ext uri="{9D8B030D-6E8A-4147-A177-3AD203B41FA5}">
                      <a16:colId xmlns:a16="http://schemas.microsoft.com/office/drawing/2014/main" val="3307203679"/>
                    </a:ext>
                  </a:extLst>
                </a:gridCol>
                <a:gridCol w="1851025">
                  <a:extLst>
                    <a:ext uri="{9D8B030D-6E8A-4147-A177-3AD203B41FA5}">
                      <a16:colId xmlns:a16="http://schemas.microsoft.com/office/drawing/2014/main" val="43541656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76111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1346210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633555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59105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5137095"/>
                  </a:ext>
                </a:extLst>
              </a:tr>
            </a:tbl>
          </a:graphicData>
        </a:graphic>
      </p:graphicFrame>
      <p:sp>
        <p:nvSpPr>
          <p:cNvPr id="22685" name="Text Box 157">
            <a:extLst>
              <a:ext uri="{FF2B5EF4-FFF2-40B4-BE49-F238E27FC236}">
                <a16:creationId xmlns:a16="http://schemas.microsoft.com/office/drawing/2014/main" id="{486E2504-A0E4-4828-BFD1-015ECC1981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6021388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22686" name="Text Box 158">
            <a:extLst>
              <a:ext uri="{FF2B5EF4-FFF2-40B4-BE49-F238E27FC236}">
                <a16:creationId xmlns:a16="http://schemas.microsoft.com/office/drawing/2014/main" id="{32E9D8B7-776F-477F-923D-B66AE3CBD4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750" y="529272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2687" name="Text Box 159">
            <a:extLst>
              <a:ext uri="{FF2B5EF4-FFF2-40B4-BE49-F238E27FC236}">
                <a16:creationId xmlns:a16="http://schemas.microsoft.com/office/drawing/2014/main" id="{8FC23065-CCFC-4DF5-8D46-BC05CE3D7D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6094413"/>
            <a:ext cx="15843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ctr"/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22688" name="Line 160">
            <a:extLst>
              <a:ext uri="{FF2B5EF4-FFF2-40B4-BE49-F238E27FC236}">
                <a16:creationId xmlns:a16="http://schemas.microsoft.com/office/drawing/2014/main" id="{BF3C3054-FEBB-48C8-A8B1-1BDD296C556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16150" y="4941888"/>
            <a:ext cx="2592388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690" name="Rectangle 162" descr="右上がり対角線 (反転)">
            <a:extLst>
              <a:ext uri="{FF2B5EF4-FFF2-40B4-BE49-F238E27FC236}">
                <a16:creationId xmlns:a16="http://schemas.microsoft.com/office/drawing/2014/main" id="{08111EBA-7F34-4A3B-A178-F6885A9690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909638"/>
            <a:ext cx="1584325" cy="14414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91" name="Text Box 163">
            <a:extLst>
              <a:ext uri="{FF2B5EF4-FFF2-40B4-BE49-F238E27FC236}">
                <a16:creationId xmlns:a16="http://schemas.microsoft.com/office/drawing/2014/main" id="{42F8F52C-862C-4EAB-96AE-FCE0246432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4663" y="1270000"/>
            <a:ext cx="25923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2692" name="Text Box 164">
            <a:extLst>
              <a:ext uri="{FF2B5EF4-FFF2-40B4-BE49-F238E27FC236}">
                <a16:creationId xmlns:a16="http://schemas.microsoft.com/office/drawing/2014/main" id="{4911DDEB-191A-42D3-AE9F-41F57F2524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3225" y="909638"/>
            <a:ext cx="16271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 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2829" name="Group 301">
            <a:extLst>
              <a:ext uri="{FF2B5EF4-FFF2-40B4-BE49-F238E27FC236}">
                <a16:creationId xmlns:a16="http://schemas.microsoft.com/office/drawing/2014/main" id="{57BC5699-EA0F-4041-9BB2-A8DC5337BE31}"/>
              </a:ext>
            </a:extLst>
          </p:cNvPr>
          <p:cNvGraphicFramePr>
            <a:graphicFrameLocks noGrp="1"/>
          </p:cNvGraphicFramePr>
          <p:nvPr/>
        </p:nvGraphicFramePr>
        <p:xfrm>
          <a:off x="6824663" y="1630363"/>
          <a:ext cx="2592387" cy="637200"/>
        </p:xfrm>
        <a:graphic>
          <a:graphicData uri="http://schemas.openxmlformats.org/drawingml/2006/table">
            <a:tbl>
              <a:tblPr/>
              <a:tblGrid>
                <a:gridCol w="741362">
                  <a:extLst>
                    <a:ext uri="{9D8B030D-6E8A-4147-A177-3AD203B41FA5}">
                      <a16:colId xmlns:a16="http://schemas.microsoft.com/office/drawing/2014/main" val="1367943447"/>
                    </a:ext>
                  </a:extLst>
                </a:gridCol>
                <a:gridCol w="1851025">
                  <a:extLst>
                    <a:ext uri="{9D8B030D-6E8A-4147-A177-3AD203B41FA5}">
                      <a16:colId xmlns:a16="http://schemas.microsoft.com/office/drawing/2014/main" val="2822593074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35762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9797217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834736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284198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622531"/>
                  </a:ext>
                </a:extLst>
              </a:tr>
            </a:tbl>
          </a:graphicData>
        </a:graphic>
      </p:graphicFrame>
      <p:sp>
        <p:nvSpPr>
          <p:cNvPr id="22718" name="Text Box 190">
            <a:extLst>
              <a:ext uri="{FF2B5EF4-FFF2-40B4-BE49-F238E27FC236}">
                <a16:creationId xmlns:a16="http://schemas.microsoft.com/office/drawing/2014/main" id="{F5D60FD6-7976-42E9-ABB5-EEC7FF7216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4663" y="2278063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22719" name="Text Box 191">
            <a:extLst>
              <a:ext uri="{FF2B5EF4-FFF2-40B4-BE49-F238E27FC236}">
                <a16:creationId xmlns:a16="http://schemas.microsoft.com/office/drawing/2014/main" id="{7A77A6B1-BC80-45B2-8034-FB3E5934CB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9263" y="1549400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2720" name="Text Box 192">
            <a:extLst>
              <a:ext uri="{FF2B5EF4-FFF2-40B4-BE49-F238E27FC236}">
                <a16:creationId xmlns:a16="http://schemas.microsoft.com/office/drawing/2014/main" id="{C76FE5DD-DB29-450E-9197-005BEACB98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463" y="2351088"/>
            <a:ext cx="15843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ctr"/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22721" name="Line 193">
            <a:extLst>
              <a:ext uri="{FF2B5EF4-FFF2-40B4-BE49-F238E27FC236}">
                <a16:creationId xmlns:a16="http://schemas.microsoft.com/office/drawing/2014/main" id="{33145F8C-482D-483C-A355-494D894B2E9F}"/>
              </a:ext>
            </a:extLst>
          </p:cNvPr>
          <p:cNvSpPr>
            <a:spLocks noChangeShapeType="1"/>
          </p:cNvSpPr>
          <p:nvPr/>
        </p:nvSpPr>
        <p:spPr bwMode="auto">
          <a:xfrm>
            <a:off x="6824663" y="1198563"/>
            <a:ext cx="2592387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723" name="Rectangle 195" descr="右上がり対角線 (反転)">
            <a:extLst>
              <a:ext uri="{FF2B5EF4-FFF2-40B4-BE49-F238E27FC236}">
                <a16:creationId xmlns:a16="http://schemas.microsoft.com/office/drawing/2014/main" id="{84D5A18C-7F23-48D2-B8AB-AD0A654980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2781300"/>
            <a:ext cx="1584325" cy="14414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724" name="Text Box 196">
            <a:extLst>
              <a:ext uri="{FF2B5EF4-FFF2-40B4-BE49-F238E27FC236}">
                <a16:creationId xmlns:a16="http://schemas.microsoft.com/office/drawing/2014/main" id="{E87BE7BA-CDE9-4C84-9232-E7AFB5F11E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4663" y="3141663"/>
            <a:ext cx="25923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2725" name="Text Box 197">
            <a:extLst>
              <a:ext uri="{FF2B5EF4-FFF2-40B4-BE49-F238E27FC236}">
                <a16:creationId xmlns:a16="http://schemas.microsoft.com/office/drawing/2014/main" id="{35500119-0C21-4EFA-8087-DDDAB74992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3225" y="2781300"/>
            <a:ext cx="16271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 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2843" name="Group 315">
            <a:extLst>
              <a:ext uri="{FF2B5EF4-FFF2-40B4-BE49-F238E27FC236}">
                <a16:creationId xmlns:a16="http://schemas.microsoft.com/office/drawing/2014/main" id="{55A2A1D3-6EE3-4BD8-A334-85E6F5A1EE91}"/>
              </a:ext>
            </a:extLst>
          </p:cNvPr>
          <p:cNvGraphicFramePr>
            <a:graphicFrameLocks noGrp="1"/>
          </p:cNvGraphicFramePr>
          <p:nvPr/>
        </p:nvGraphicFramePr>
        <p:xfrm>
          <a:off x="6824663" y="3502025"/>
          <a:ext cx="2592387" cy="637200"/>
        </p:xfrm>
        <a:graphic>
          <a:graphicData uri="http://schemas.openxmlformats.org/drawingml/2006/table">
            <a:tbl>
              <a:tblPr/>
              <a:tblGrid>
                <a:gridCol w="741362">
                  <a:extLst>
                    <a:ext uri="{9D8B030D-6E8A-4147-A177-3AD203B41FA5}">
                      <a16:colId xmlns:a16="http://schemas.microsoft.com/office/drawing/2014/main" val="1133424532"/>
                    </a:ext>
                  </a:extLst>
                </a:gridCol>
                <a:gridCol w="1851025">
                  <a:extLst>
                    <a:ext uri="{9D8B030D-6E8A-4147-A177-3AD203B41FA5}">
                      <a16:colId xmlns:a16="http://schemas.microsoft.com/office/drawing/2014/main" val="3037583409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70264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5041440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42063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606923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7513013"/>
                  </a:ext>
                </a:extLst>
              </a:tr>
            </a:tbl>
          </a:graphicData>
        </a:graphic>
      </p:graphicFrame>
      <p:sp>
        <p:nvSpPr>
          <p:cNvPr id="22751" name="Text Box 223">
            <a:extLst>
              <a:ext uri="{FF2B5EF4-FFF2-40B4-BE49-F238E27FC236}">
                <a16:creationId xmlns:a16="http://schemas.microsoft.com/office/drawing/2014/main" id="{A79D7DB5-7FC5-4EE1-894F-BD9BFF6D64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4663" y="414972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22752" name="Text Box 224">
            <a:extLst>
              <a:ext uri="{FF2B5EF4-FFF2-40B4-BE49-F238E27FC236}">
                <a16:creationId xmlns:a16="http://schemas.microsoft.com/office/drawing/2014/main" id="{F3D87419-2D27-400D-AF17-E43B9C412A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9263" y="342106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2753" name="Text Box 225">
            <a:extLst>
              <a:ext uri="{FF2B5EF4-FFF2-40B4-BE49-F238E27FC236}">
                <a16:creationId xmlns:a16="http://schemas.microsoft.com/office/drawing/2014/main" id="{21D86F55-F24D-4EA5-A8C8-02B20867B0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463" y="4222750"/>
            <a:ext cx="15843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ctr"/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22754" name="Line 226">
            <a:extLst>
              <a:ext uri="{FF2B5EF4-FFF2-40B4-BE49-F238E27FC236}">
                <a16:creationId xmlns:a16="http://schemas.microsoft.com/office/drawing/2014/main" id="{8404083F-7112-4604-88D4-CC33375F7562}"/>
              </a:ext>
            </a:extLst>
          </p:cNvPr>
          <p:cNvSpPr>
            <a:spLocks noChangeShapeType="1"/>
          </p:cNvSpPr>
          <p:nvPr/>
        </p:nvSpPr>
        <p:spPr bwMode="auto">
          <a:xfrm>
            <a:off x="6824663" y="3070225"/>
            <a:ext cx="2592387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756" name="Rectangle 228" descr="右上がり対角線 (反転)">
            <a:extLst>
              <a:ext uri="{FF2B5EF4-FFF2-40B4-BE49-F238E27FC236}">
                <a16:creationId xmlns:a16="http://schemas.microsoft.com/office/drawing/2014/main" id="{397D21A0-8D70-4AEF-9361-50B9FAF869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4654550"/>
            <a:ext cx="1584325" cy="14414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757" name="Text Box 229">
            <a:extLst>
              <a:ext uri="{FF2B5EF4-FFF2-40B4-BE49-F238E27FC236}">
                <a16:creationId xmlns:a16="http://schemas.microsoft.com/office/drawing/2014/main" id="{7383A00B-BD21-4B51-820A-C488C9F23D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4663" y="5014913"/>
            <a:ext cx="25923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2758" name="Text Box 230">
            <a:extLst>
              <a:ext uri="{FF2B5EF4-FFF2-40B4-BE49-F238E27FC236}">
                <a16:creationId xmlns:a16="http://schemas.microsoft.com/office/drawing/2014/main" id="{3EAED009-E3EC-449D-88AB-B1F3758677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3225" y="4654550"/>
            <a:ext cx="16271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 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2871" name="Group 343">
            <a:extLst>
              <a:ext uri="{FF2B5EF4-FFF2-40B4-BE49-F238E27FC236}">
                <a16:creationId xmlns:a16="http://schemas.microsoft.com/office/drawing/2014/main" id="{49E0BBE7-4FA5-4B71-9C5F-7381818208D8}"/>
              </a:ext>
            </a:extLst>
          </p:cNvPr>
          <p:cNvGraphicFramePr>
            <a:graphicFrameLocks noGrp="1"/>
          </p:cNvGraphicFramePr>
          <p:nvPr/>
        </p:nvGraphicFramePr>
        <p:xfrm>
          <a:off x="6824663" y="5375275"/>
          <a:ext cx="2592387" cy="637200"/>
        </p:xfrm>
        <a:graphic>
          <a:graphicData uri="http://schemas.openxmlformats.org/drawingml/2006/table">
            <a:tbl>
              <a:tblPr/>
              <a:tblGrid>
                <a:gridCol w="741362">
                  <a:extLst>
                    <a:ext uri="{9D8B030D-6E8A-4147-A177-3AD203B41FA5}">
                      <a16:colId xmlns:a16="http://schemas.microsoft.com/office/drawing/2014/main" val="3546394521"/>
                    </a:ext>
                  </a:extLst>
                </a:gridCol>
                <a:gridCol w="1851025">
                  <a:extLst>
                    <a:ext uri="{9D8B030D-6E8A-4147-A177-3AD203B41FA5}">
                      <a16:colId xmlns:a16="http://schemas.microsoft.com/office/drawing/2014/main" val="3641905936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773640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5276180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335255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072953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3911456"/>
                  </a:ext>
                </a:extLst>
              </a:tr>
            </a:tbl>
          </a:graphicData>
        </a:graphic>
      </p:graphicFrame>
      <p:sp>
        <p:nvSpPr>
          <p:cNvPr id="22784" name="Text Box 256">
            <a:extLst>
              <a:ext uri="{FF2B5EF4-FFF2-40B4-BE49-F238E27FC236}">
                <a16:creationId xmlns:a16="http://schemas.microsoft.com/office/drawing/2014/main" id="{0E3F3FEC-42AB-4F39-81AA-5BDA6489F5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4663" y="602297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22785" name="Text Box 257">
            <a:extLst>
              <a:ext uri="{FF2B5EF4-FFF2-40B4-BE49-F238E27FC236}">
                <a16:creationId xmlns:a16="http://schemas.microsoft.com/office/drawing/2014/main" id="{3C585F01-BE20-4AC9-8D73-37D5B5269B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9263" y="52943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2786" name="Text Box 258">
            <a:extLst>
              <a:ext uri="{FF2B5EF4-FFF2-40B4-BE49-F238E27FC236}">
                <a16:creationId xmlns:a16="http://schemas.microsoft.com/office/drawing/2014/main" id="{B7280E8C-A811-4571-B9BA-3B40575755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463" y="6096000"/>
            <a:ext cx="15843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ctr"/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22787" name="Line 259">
            <a:extLst>
              <a:ext uri="{FF2B5EF4-FFF2-40B4-BE49-F238E27FC236}">
                <a16:creationId xmlns:a16="http://schemas.microsoft.com/office/drawing/2014/main" id="{EB2FFC14-7858-4558-8C53-CAB80C33098A}"/>
              </a:ext>
            </a:extLst>
          </p:cNvPr>
          <p:cNvSpPr>
            <a:spLocks noChangeShapeType="1"/>
          </p:cNvSpPr>
          <p:nvPr/>
        </p:nvSpPr>
        <p:spPr bwMode="auto">
          <a:xfrm>
            <a:off x="6824663" y="4943475"/>
            <a:ext cx="2592387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A003BB7E-AAF5-426A-A96C-D28C3A09CAA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21521" name="Rectangle 17" descr="右上がり対角線 (反転)">
            <a:extLst>
              <a:ext uri="{FF2B5EF4-FFF2-40B4-BE49-F238E27FC236}">
                <a16:creationId xmlns:a16="http://schemas.microsoft.com/office/drawing/2014/main" id="{5468F8F4-DCC9-43D6-BB93-67BF61B109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908050"/>
            <a:ext cx="1150938" cy="10810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22" name="Text Box 18">
            <a:extLst>
              <a:ext uri="{FF2B5EF4-FFF2-40B4-BE49-F238E27FC236}">
                <a16:creationId xmlns:a16="http://schemas.microsoft.com/office/drawing/2014/main" id="{D3ACFE5B-16A4-4613-9D7C-D5EC40A718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4350" y="1268413"/>
            <a:ext cx="936625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1523" name="Text Box 19">
            <a:extLst>
              <a:ext uri="{FF2B5EF4-FFF2-40B4-BE49-F238E27FC236}">
                <a16:creationId xmlns:a16="http://schemas.microsoft.com/office/drawing/2014/main" id="{DF96EF28-07F8-48FD-9106-FBF8CE5215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2913" y="908050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1556" name="Group 52">
            <a:extLst>
              <a:ext uri="{FF2B5EF4-FFF2-40B4-BE49-F238E27FC236}">
                <a16:creationId xmlns:a16="http://schemas.microsoft.com/office/drawing/2014/main" id="{18AF32BA-9C1E-4E2C-AFE2-2708E07AC7DA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1336675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3484001764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3513072986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7384554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407541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872990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7718850"/>
                  </a:ext>
                </a:extLst>
              </a:tr>
            </a:tbl>
          </a:graphicData>
        </a:graphic>
      </p:graphicFrame>
      <p:sp>
        <p:nvSpPr>
          <p:cNvPr id="21549" name="Text Box 45">
            <a:extLst>
              <a:ext uri="{FF2B5EF4-FFF2-40B4-BE49-F238E27FC236}">
                <a16:creationId xmlns:a16="http://schemas.microsoft.com/office/drawing/2014/main" id="{E105E4CA-45FA-473C-B039-6496C8D71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184467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21550" name="Text Box 46">
            <a:extLst>
              <a:ext uri="{FF2B5EF4-FFF2-40B4-BE49-F238E27FC236}">
                <a16:creationId xmlns:a16="http://schemas.microsoft.com/office/drawing/2014/main" id="{0D255268-B2E4-44B1-800B-0C1703767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850" y="134143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1551" name="Text Box 47">
            <a:extLst>
              <a:ext uri="{FF2B5EF4-FFF2-40B4-BE49-F238E27FC236}">
                <a16:creationId xmlns:a16="http://schemas.microsoft.com/office/drawing/2014/main" id="{8A509A59-FBB7-45E9-AFD8-B3E2AB3D50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981075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21552" name="Line 48">
            <a:extLst>
              <a:ext uri="{FF2B5EF4-FFF2-40B4-BE49-F238E27FC236}">
                <a16:creationId xmlns:a16="http://schemas.microsoft.com/office/drawing/2014/main" id="{8378BDC5-57A5-46E8-B6CC-FC527B0365E4}"/>
              </a:ext>
            </a:extLst>
          </p:cNvPr>
          <p:cNvSpPr>
            <a:spLocks noChangeShapeType="1"/>
          </p:cNvSpPr>
          <p:nvPr/>
        </p:nvSpPr>
        <p:spPr bwMode="auto">
          <a:xfrm>
            <a:off x="1784350" y="1196975"/>
            <a:ext cx="3024188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86" name="Rectangle 82" descr="右上がり対角線 (反転)">
            <a:extLst>
              <a:ext uri="{FF2B5EF4-FFF2-40B4-BE49-F238E27FC236}">
                <a16:creationId xmlns:a16="http://schemas.microsoft.com/office/drawing/2014/main" id="{10D3999A-54CF-494A-9E60-1F5745619B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349500"/>
            <a:ext cx="1150938" cy="10810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87" name="Text Box 83">
            <a:extLst>
              <a:ext uri="{FF2B5EF4-FFF2-40B4-BE49-F238E27FC236}">
                <a16:creationId xmlns:a16="http://schemas.microsoft.com/office/drawing/2014/main" id="{002BED64-71C7-4A57-A9B2-1F49B06745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4350" y="2709863"/>
            <a:ext cx="936625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1588" name="Text Box 84">
            <a:extLst>
              <a:ext uri="{FF2B5EF4-FFF2-40B4-BE49-F238E27FC236}">
                <a16:creationId xmlns:a16="http://schemas.microsoft.com/office/drawing/2014/main" id="{AD7BD5A1-7C43-4D47-86DD-FB755AB6F5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2913" y="2349500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1589" name="Group 85">
            <a:extLst>
              <a:ext uri="{FF2B5EF4-FFF2-40B4-BE49-F238E27FC236}">
                <a16:creationId xmlns:a16="http://schemas.microsoft.com/office/drawing/2014/main" id="{BDF93528-5CD4-4D4D-AB9F-D75927669B2A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2778125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1409514319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59456384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2513703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216378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504095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9751590"/>
                  </a:ext>
                </a:extLst>
              </a:tr>
            </a:tbl>
          </a:graphicData>
        </a:graphic>
      </p:graphicFrame>
      <p:sp>
        <p:nvSpPr>
          <p:cNvPr id="21609" name="Text Box 105">
            <a:extLst>
              <a:ext uri="{FF2B5EF4-FFF2-40B4-BE49-F238E27FC236}">
                <a16:creationId xmlns:a16="http://schemas.microsoft.com/office/drawing/2014/main" id="{218DB9C9-0FBE-4D5F-B423-A71AA514FF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328612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21610" name="Text Box 106">
            <a:extLst>
              <a:ext uri="{FF2B5EF4-FFF2-40B4-BE49-F238E27FC236}">
                <a16:creationId xmlns:a16="http://schemas.microsoft.com/office/drawing/2014/main" id="{4FE65257-BBAC-448E-A93D-D55D39DD77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850" y="278288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1611" name="Text Box 107">
            <a:extLst>
              <a:ext uri="{FF2B5EF4-FFF2-40B4-BE49-F238E27FC236}">
                <a16:creationId xmlns:a16="http://schemas.microsoft.com/office/drawing/2014/main" id="{9FE8C879-138B-4133-A3F1-0BFDCB400F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2422525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21612" name="Line 108">
            <a:extLst>
              <a:ext uri="{FF2B5EF4-FFF2-40B4-BE49-F238E27FC236}">
                <a16:creationId xmlns:a16="http://schemas.microsoft.com/office/drawing/2014/main" id="{2A43D2FD-88FA-4B9C-94AF-60F5A704AD51}"/>
              </a:ext>
            </a:extLst>
          </p:cNvPr>
          <p:cNvSpPr>
            <a:spLocks noChangeShapeType="1"/>
          </p:cNvSpPr>
          <p:nvPr/>
        </p:nvSpPr>
        <p:spPr bwMode="auto">
          <a:xfrm>
            <a:off x="1784350" y="2638425"/>
            <a:ext cx="3024188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642" name="Rectangle 138" descr="右上がり対角線 (反転)">
            <a:extLst>
              <a:ext uri="{FF2B5EF4-FFF2-40B4-BE49-F238E27FC236}">
                <a16:creationId xmlns:a16="http://schemas.microsoft.com/office/drawing/2014/main" id="{75503A8D-4D86-4135-9F20-E41F6AD22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3789363"/>
            <a:ext cx="1150938" cy="1081087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43" name="Text Box 139">
            <a:extLst>
              <a:ext uri="{FF2B5EF4-FFF2-40B4-BE49-F238E27FC236}">
                <a16:creationId xmlns:a16="http://schemas.microsoft.com/office/drawing/2014/main" id="{30FCD245-C383-4FB8-BCBA-5C74328465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4350" y="4149725"/>
            <a:ext cx="936625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1644" name="Text Box 140">
            <a:extLst>
              <a:ext uri="{FF2B5EF4-FFF2-40B4-BE49-F238E27FC236}">
                <a16:creationId xmlns:a16="http://schemas.microsoft.com/office/drawing/2014/main" id="{DAC4A1AA-5419-4D02-912B-207017AA8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2913" y="3789363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1645" name="Group 141">
            <a:extLst>
              <a:ext uri="{FF2B5EF4-FFF2-40B4-BE49-F238E27FC236}">
                <a16:creationId xmlns:a16="http://schemas.microsoft.com/office/drawing/2014/main" id="{69CAD17F-9094-466E-B624-6F92310CA5DF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4217988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1594728306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3847894679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6919351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312784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633778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1074157"/>
                  </a:ext>
                </a:extLst>
              </a:tr>
            </a:tbl>
          </a:graphicData>
        </a:graphic>
      </p:graphicFrame>
      <p:sp>
        <p:nvSpPr>
          <p:cNvPr id="21665" name="Text Box 161">
            <a:extLst>
              <a:ext uri="{FF2B5EF4-FFF2-40B4-BE49-F238E27FC236}">
                <a16:creationId xmlns:a16="http://schemas.microsoft.com/office/drawing/2014/main" id="{5BF818A2-83B2-4C35-B845-84AFDB5253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4725988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21666" name="Text Box 162">
            <a:extLst>
              <a:ext uri="{FF2B5EF4-FFF2-40B4-BE49-F238E27FC236}">
                <a16:creationId xmlns:a16="http://schemas.microsoft.com/office/drawing/2014/main" id="{4BABF522-3E2A-4518-88AE-8C84B4B9DF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850" y="4222750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1667" name="Text Box 163">
            <a:extLst>
              <a:ext uri="{FF2B5EF4-FFF2-40B4-BE49-F238E27FC236}">
                <a16:creationId xmlns:a16="http://schemas.microsoft.com/office/drawing/2014/main" id="{2203CF40-C456-42BD-8ECE-CCC5B1EF73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3862388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21668" name="Line 164">
            <a:extLst>
              <a:ext uri="{FF2B5EF4-FFF2-40B4-BE49-F238E27FC236}">
                <a16:creationId xmlns:a16="http://schemas.microsoft.com/office/drawing/2014/main" id="{63BA2226-23A7-4FE4-BDCA-D8A6C34A9826}"/>
              </a:ext>
            </a:extLst>
          </p:cNvPr>
          <p:cNvSpPr>
            <a:spLocks noChangeShapeType="1"/>
          </p:cNvSpPr>
          <p:nvPr/>
        </p:nvSpPr>
        <p:spPr bwMode="auto">
          <a:xfrm>
            <a:off x="1784350" y="4078288"/>
            <a:ext cx="3024188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670" name="Rectangle 166" descr="右上がり対角線 (反転)">
            <a:extLst>
              <a:ext uri="{FF2B5EF4-FFF2-40B4-BE49-F238E27FC236}">
                <a16:creationId xmlns:a16="http://schemas.microsoft.com/office/drawing/2014/main" id="{74177D0C-F471-4FB2-B4F5-CB77C45FE2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5229225"/>
            <a:ext cx="1150938" cy="10810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71" name="Text Box 167">
            <a:extLst>
              <a:ext uri="{FF2B5EF4-FFF2-40B4-BE49-F238E27FC236}">
                <a16:creationId xmlns:a16="http://schemas.microsoft.com/office/drawing/2014/main" id="{F58B54FA-262D-4551-8355-416958D12F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4350" y="5589588"/>
            <a:ext cx="936625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1672" name="Text Box 168">
            <a:extLst>
              <a:ext uri="{FF2B5EF4-FFF2-40B4-BE49-F238E27FC236}">
                <a16:creationId xmlns:a16="http://schemas.microsoft.com/office/drawing/2014/main" id="{21B50DD9-4FA5-4C03-9A7F-CDAB7596DC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2913" y="5229225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1673" name="Group 169">
            <a:extLst>
              <a:ext uri="{FF2B5EF4-FFF2-40B4-BE49-F238E27FC236}">
                <a16:creationId xmlns:a16="http://schemas.microsoft.com/office/drawing/2014/main" id="{1CB83323-A7B8-47AD-8F8A-E3F2DDB63517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5657850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3661183093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484261444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6392530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560472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695790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1950168"/>
                  </a:ext>
                </a:extLst>
              </a:tr>
            </a:tbl>
          </a:graphicData>
        </a:graphic>
      </p:graphicFrame>
      <p:sp>
        <p:nvSpPr>
          <p:cNvPr id="21693" name="Text Box 189">
            <a:extLst>
              <a:ext uri="{FF2B5EF4-FFF2-40B4-BE49-F238E27FC236}">
                <a16:creationId xmlns:a16="http://schemas.microsoft.com/office/drawing/2014/main" id="{32798534-4693-4FEF-9E2C-7683612729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6165850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21694" name="Text Box 190">
            <a:extLst>
              <a:ext uri="{FF2B5EF4-FFF2-40B4-BE49-F238E27FC236}">
                <a16:creationId xmlns:a16="http://schemas.microsoft.com/office/drawing/2014/main" id="{6427B83C-0818-4047-9EEA-9EA19C5210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850" y="56626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1695" name="Text Box 191">
            <a:extLst>
              <a:ext uri="{FF2B5EF4-FFF2-40B4-BE49-F238E27FC236}">
                <a16:creationId xmlns:a16="http://schemas.microsoft.com/office/drawing/2014/main" id="{DCFF941A-64B6-44EF-BACC-24DC1C5232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5302250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21696" name="Line 192">
            <a:extLst>
              <a:ext uri="{FF2B5EF4-FFF2-40B4-BE49-F238E27FC236}">
                <a16:creationId xmlns:a16="http://schemas.microsoft.com/office/drawing/2014/main" id="{87B8E067-9D03-4CF9-8D18-F701F62FDBBB}"/>
              </a:ext>
            </a:extLst>
          </p:cNvPr>
          <p:cNvSpPr>
            <a:spLocks noChangeShapeType="1"/>
          </p:cNvSpPr>
          <p:nvPr/>
        </p:nvSpPr>
        <p:spPr bwMode="auto">
          <a:xfrm>
            <a:off x="1784350" y="5518150"/>
            <a:ext cx="3024188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810" name="Rectangle 306" descr="右上がり対角線 (反転)">
            <a:extLst>
              <a:ext uri="{FF2B5EF4-FFF2-40B4-BE49-F238E27FC236}">
                <a16:creationId xmlns:a16="http://schemas.microsoft.com/office/drawing/2014/main" id="{D61AF196-47F1-463A-A398-D8BBF969DD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908050"/>
            <a:ext cx="1150937" cy="10810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811" name="Text Box 307">
            <a:extLst>
              <a:ext uri="{FF2B5EF4-FFF2-40B4-BE49-F238E27FC236}">
                <a16:creationId xmlns:a16="http://schemas.microsoft.com/office/drawing/2014/main" id="{9F8524A3-AD66-4BF5-88E1-27956CEFD0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3" y="1268413"/>
            <a:ext cx="936625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1812" name="Text Box 308">
            <a:extLst>
              <a:ext uri="{FF2B5EF4-FFF2-40B4-BE49-F238E27FC236}">
                <a16:creationId xmlns:a16="http://schemas.microsoft.com/office/drawing/2014/main" id="{70D5B563-F048-4289-B281-C7E6F0A185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1425" y="908050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1813" name="Group 309">
            <a:extLst>
              <a:ext uri="{FF2B5EF4-FFF2-40B4-BE49-F238E27FC236}">
                <a16:creationId xmlns:a16="http://schemas.microsoft.com/office/drawing/2014/main" id="{022A6BEB-9051-477E-9802-F96B8F9B757F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1336675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375802878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236793548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4178439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65490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664816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834947"/>
                  </a:ext>
                </a:extLst>
              </a:tr>
            </a:tbl>
          </a:graphicData>
        </a:graphic>
      </p:graphicFrame>
      <p:sp>
        <p:nvSpPr>
          <p:cNvPr id="21833" name="Text Box 329">
            <a:extLst>
              <a:ext uri="{FF2B5EF4-FFF2-40B4-BE49-F238E27FC236}">
                <a16:creationId xmlns:a16="http://schemas.microsoft.com/office/drawing/2014/main" id="{18828B2F-F332-44E8-B08F-832359CB27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184467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21834" name="Text Box 330">
            <a:extLst>
              <a:ext uri="{FF2B5EF4-FFF2-40B4-BE49-F238E27FC236}">
                <a16:creationId xmlns:a16="http://schemas.microsoft.com/office/drawing/2014/main" id="{181EACCA-FEAF-4882-8D7E-080745698C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3363" y="134143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1835" name="Text Box 331">
            <a:extLst>
              <a:ext uri="{FF2B5EF4-FFF2-40B4-BE49-F238E27FC236}">
                <a16:creationId xmlns:a16="http://schemas.microsoft.com/office/drawing/2014/main" id="{FC263F83-94A0-4B3B-A116-F52FE94E33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981075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21836" name="Line 332">
            <a:extLst>
              <a:ext uri="{FF2B5EF4-FFF2-40B4-BE49-F238E27FC236}">
                <a16:creationId xmlns:a16="http://schemas.microsoft.com/office/drawing/2014/main" id="{DBCA908D-7D7E-471E-AB38-9C7C668D41BE}"/>
              </a:ext>
            </a:extLst>
          </p:cNvPr>
          <p:cNvSpPr>
            <a:spLocks noChangeShapeType="1"/>
          </p:cNvSpPr>
          <p:nvPr/>
        </p:nvSpPr>
        <p:spPr bwMode="auto">
          <a:xfrm>
            <a:off x="6392863" y="1196975"/>
            <a:ext cx="3024187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838" name="Rectangle 334" descr="右上がり対角線 (反転)">
            <a:extLst>
              <a:ext uri="{FF2B5EF4-FFF2-40B4-BE49-F238E27FC236}">
                <a16:creationId xmlns:a16="http://schemas.microsoft.com/office/drawing/2014/main" id="{034FD8E6-9516-4686-9B30-ABC09C3C88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2349500"/>
            <a:ext cx="1150937" cy="10810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839" name="Text Box 335">
            <a:extLst>
              <a:ext uri="{FF2B5EF4-FFF2-40B4-BE49-F238E27FC236}">
                <a16:creationId xmlns:a16="http://schemas.microsoft.com/office/drawing/2014/main" id="{7B2F6C67-33EF-4E3D-814B-2DA547F451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3" y="2709863"/>
            <a:ext cx="936625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1840" name="Text Box 336">
            <a:extLst>
              <a:ext uri="{FF2B5EF4-FFF2-40B4-BE49-F238E27FC236}">
                <a16:creationId xmlns:a16="http://schemas.microsoft.com/office/drawing/2014/main" id="{5A4EA42C-1BBB-4C28-ADE6-C31904CE4A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1425" y="2349500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1841" name="Group 337">
            <a:extLst>
              <a:ext uri="{FF2B5EF4-FFF2-40B4-BE49-F238E27FC236}">
                <a16:creationId xmlns:a16="http://schemas.microsoft.com/office/drawing/2014/main" id="{97BED97C-CF23-4C35-90B5-21C1A68DC112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2778125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886417661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359275113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473020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423319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635850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6479913"/>
                  </a:ext>
                </a:extLst>
              </a:tr>
            </a:tbl>
          </a:graphicData>
        </a:graphic>
      </p:graphicFrame>
      <p:sp>
        <p:nvSpPr>
          <p:cNvPr id="21861" name="Text Box 357">
            <a:extLst>
              <a:ext uri="{FF2B5EF4-FFF2-40B4-BE49-F238E27FC236}">
                <a16:creationId xmlns:a16="http://schemas.microsoft.com/office/drawing/2014/main" id="{472CF147-019D-434B-A14B-4C34756B71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328612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21862" name="Text Box 358">
            <a:extLst>
              <a:ext uri="{FF2B5EF4-FFF2-40B4-BE49-F238E27FC236}">
                <a16:creationId xmlns:a16="http://schemas.microsoft.com/office/drawing/2014/main" id="{8C56EC84-7B3A-4ECE-85DE-243B537F5E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3363" y="278288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1863" name="Text Box 359">
            <a:extLst>
              <a:ext uri="{FF2B5EF4-FFF2-40B4-BE49-F238E27FC236}">
                <a16:creationId xmlns:a16="http://schemas.microsoft.com/office/drawing/2014/main" id="{C69E56BE-E360-4A07-85D2-0BC6F7713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2422525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21864" name="Line 360">
            <a:extLst>
              <a:ext uri="{FF2B5EF4-FFF2-40B4-BE49-F238E27FC236}">
                <a16:creationId xmlns:a16="http://schemas.microsoft.com/office/drawing/2014/main" id="{1DF4455E-96C6-4AC8-B576-ADB954FB6629}"/>
              </a:ext>
            </a:extLst>
          </p:cNvPr>
          <p:cNvSpPr>
            <a:spLocks noChangeShapeType="1"/>
          </p:cNvSpPr>
          <p:nvPr/>
        </p:nvSpPr>
        <p:spPr bwMode="auto">
          <a:xfrm>
            <a:off x="6392863" y="2638425"/>
            <a:ext cx="3024187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866" name="Rectangle 362" descr="右上がり対角線 (反転)">
            <a:extLst>
              <a:ext uri="{FF2B5EF4-FFF2-40B4-BE49-F238E27FC236}">
                <a16:creationId xmlns:a16="http://schemas.microsoft.com/office/drawing/2014/main" id="{1DE9A46F-BB2E-40A1-A4A3-542DECF791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3789363"/>
            <a:ext cx="1150937" cy="1081087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867" name="Text Box 363">
            <a:extLst>
              <a:ext uri="{FF2B5EF4-FFF2-40B4-BE49-F238E27FC236}">
                <a16:creationId xmlns:a16="http://schemas.microsoft.com/office/drawing/2014/main" id="{1EAB95CD-BFF1-44AF-8C74-21965BD4C3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3" y="4149725"/>
            <a:ext cx="936625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1868" name="Text Box 364">
            <a:extLst>
              <a:ext uri="{FF2B5EF4-FFF2-40B4-BE49-F238E27FC236}">
                <a16:creationId xmlns:a16="http://schemas.microsoft.com/office/drawing/2014/main" id="{DBDF2A2C-A79E-4755-A0B3-28CE9B8407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1425" y="3789363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1869" name="Group 365">
            <a:extLst>
              <a:ext uri="{FF2B5EF4-FFF2-40B4-BE49-F238E27FC236}">
                <a16:creationId xmlns:a16="http://schemas.microsoft.com/office/drawing/2014/main" id="{F687049D-BB95-4233-9441-B3CE651A80F2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4217988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231518143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3372482338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051196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023405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789324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1927721"/>
                  </a:ext>
                </a:extLst>
              </a:tr>
            </a:tbl>
          </a:graphicData>
        </a:graphic>
      </p:graphicFrame>
      <p:sp>
        <p:nvSpPr>
          <p:cNvPr id="21889" name="Text Box 385">
            <a:extLst>
              <a:ext uri="{FF2B5EF4-FFF2-40B4-BE49-F238E27FC236}">
                <a16:creationId xmlns:a16="http://schemas.microsoft.com/office/drawing/2014/main" id="{4343CC29-A399-425C-B02F-F3A3F4550F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4725988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21890" name="Text Box 386">
            <a:extLst>
              <a:ext uri="{FF2B5EF4-FFF2-40B4-BE49-F238E27FC236}">
                <a16:creationId xmlns:a16="http://schemas.microsoft.com/office/drawing/2014/main" id="{42C1C8BC-F3BB-4897-A72B-E6C425E99B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3363" y="4222750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1891" name="Text Box 387">
            <a:extLst>
              <a:ext uri="{FF2B5EF4-FFF2-40B4-BE49-F238E27FC236}">
                <a16:creationId xmlns:a16="http://schemas.microsoft.com/office/drawing/2014/main" id="{D1C5CCB5-93E2-45F0-8849-18FD5462EA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3862388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21892" name="Line 388">
            <a:extLst>
              <a:ext uri="{FF2B5EF4-FFF2-40B4-BE49-F238E27FC236}">
                <a16:creationId xmlns:a16="http://schemas.microsoft.com/office/drawing/2014/main" id="{BF6C3E21-F18E-4220-98EF-D91AA8C2BC64}"/>
              </a:ext>
            </a:extLst>
          </p:cNvPr>
          <p:cNvSpPr>
            <a:spLocks noChangeShapeType="1"/>
          </p:cNvSpPr>
          <p:nvPr/>
        </p:nvSpPr>
        <p:spPr bwMode="auto">
          <a:xfrm>
            <a:off x="6392863" y="4078288"/>
            <a:ext cx="3024187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894" name="Rectangle 390" descr="右上がり対角線 (反転)">
            <a:extLst>
              <a:ext uri="{FF2B5EF4-FFF2-40B4-BE49-F238E27FC236}">
                <a16:creationId xmlns:a16="http://schemas.microsoft.com/office/drawing/2014/main" id="{2B068C99-53D3-47E3-BBC1-6A6FCF670B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5229225"/>
            <a:ext cx="1150937" cy="10810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895" name="Text Box 391">
            <a:extLst>
              <a:ext uri="{FF2B5EF4-FFF2-40B4-BE49-F238E27FC236}">
                <a16:creationId xmlns:a16="http://schemas.microsoft.com/office/drawing/2014/main" id="{3DD7A928-7A39-46EC-9E13-80DDC34FAA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3" y="5589588"/>
            <a:ext cx="936625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1896" name="Text Box 392">
            <a:extLst>
              <a:ext uri="{FF2B5EF4-FFF2-40B4-BE49-F238E27FC236}">
                <a16:creationId xmlns:a16="http://schemas.microsoft.com/office/drawing/2014/main" id="{1976075F-B6E9-409D-B468-7887F12CBD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1425" y="5229225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1897" name="Group 393">
            <a:extLst>
              <a:ext uri="{FF2B5EF4-FFF2-40B4-BE49-F238E27FC236}">
                <a16:creationId xmlns:a16="http://schemas.microsoft.com/office/drawing/2014/main" id="{F21715D0-57B5-4BA3-8A18-63D8F5E9592B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5657850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3604194650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230672749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2136221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359232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227173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2896807"/>
                  </a:ext>
                </a:extLst>
              </a:tr>
            </a:tbl>
          </a:graphicData>
        </a:graphic>
      </p:graphicFrame>
      <p:sp>
        <p:nvSpPr>
          <p:cNvPr id="21917" name="Text Box 413">
            <a:extLst>
              <a:ext uri="{FF2B5EF4-FFF2-40B4-BE49-F238E27FC236}">
                <a16:creationId xmlns:a16="http://schemas.microsoft.com/office/drawing/2014/main" id="{26E0BD28-ADA9-44C6-8187-DFDE35706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6165850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21918" name="Text Box 414">
            <a:extLst>
              <a:ext uri="{FF2B5EF4-FFF2-40B4-BE49-F238E27FC236}">
                <a16:creationId xmlns:a16="http://schemas.microsoft.com/office/drawing/2014/main" id="{8E5D17A2-8A2E-486C-B7CD-FC7CB34524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3363" y="56626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1919" name="Text Box 415">
            <a:extLst>
              <a:ext uri="{FF2B5EF4-FFF2-40B4-BE49-F238E27FC236}">
                <a16:creationId xmlns:a16="http://schemas.microsoft.com/office/drawing/2014/main" id="{F5E3BD55-FCA5-476C-8EF6-D22E954484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5302250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21920" name="Line 416">
            <a:extLst>
              <a:ext uri="{FF2B5EF4-FFF2-40B4-BE49-F238E27FC236}">
                <a16:creationId xmlns:a16="http://schemas.microsoft.com/office/drawing/2014/main" id="{E74CCC64-4CDD-48DF-BB15-160E7C8A3743}"/>
              </a:ext>
            </a:extLst>
          </p:cNvPr>
          <p:cNvSpPr>
            <a:spLocks noChangeShapeType="1"/>
          </p:cNvSpPr>
          <p:nvPr/>
        </p:nvSpPr>
        <p:spPr bwMode="auto">
          <a:xfrm>
            <a:off x="6392863" y="5518150"/>
            <a:ext cx="3024187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A3929343-9538-480F-A10F-5C9D4492B2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27670" name="Rectangle 22" descr="右上がり対角線 (反転)">
            <a:extLst>
              <a:ext uri="{FF2B5EF4-FFF2-40B4-BE49-F238E27FC236}">
                <a16:creationId xmlns:a16="http://schemas.microsoft.com/office/drawing/2014/main" id="{B4C4E049-BBEA-4763-9364-CA0295C33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908050"/>
            <a:ext cx="935038" cy="8683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671" name="Text Box 23">
            <a:extLst>
              <a:ext uri="{FF2B5EF4-FFF2-40B4-BE49-F238E27FC236}">
                <a16:creationId xmlns:a16="http://schemas.microsoft.com/office/drawing/2014/main" id="{B2311704-28C9-48D1-896A-47AE6C849F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1314450"/>
            <a:ext cx="165735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7672" name="Text Box 24">
            <a:extLst>
              <a:ext uri="{FF2B5EF4-FFF2-40B4-BE49-F238E27FC236}">
                <a16:creationId xmlns:a16="http://schemas.microsoft.com/office/drawing/2014/main" id="{46A5DB88-B8B5-4BB3-8BD2-0246814878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7013" y="908050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7700" name="Group 52">
            <a:extLst>
              <a:ext uri="{FF2B5EF4-FFF2-40B4-BE49-F238E27FC236}">
                <a16:creationId xmlns:a16="http://schemas.microsoft.com/office/drawing/2014/main" id="{7A4C789F-5505-40FB-A3B1-0C87806847AA}"/>
              </a:ext>
            </a:extLst>
          </p:cNvPr>
          <p:cNvGraphicFramePr>
            <a:graphicFrameLocks noGrp="1"/>
          </p:cNvGraphicFramePr>
          <p:nvPr/>
        </p:nvGraphicFramePr>
        <p:xfrm>
          <a:off x="1568450" y="1792288"/>
          <a:ext cx="1655763" cy="557214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2367498129"/>
                    </a:ext>
                  </a:extLst>
                </a:gridCol>
                <a:gridCol w="1182688">
                  <a:extLst>
                    <a:ext uri="{9D8B030D-6E8A-4147-A177-3AD203B41FA5}">
                      <a16:colId xmlns:a16="http://schemas.microsoft.com/office/drawing/2014/main" val="3230334420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861915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8534146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7624294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3976956"/>
                  </a:ext>
                </a:extLst>
              </a:tr>
            </a:tbl>
          </a:graphicData>
        </a:graphic>
      </p:graphicFrame>
      <p:sp>
        <p:nvSpPr>
          <p:cNvPr id="27693" name="Text Box 45">
            <a:extLst>
              <a:ext uri="{FF2B5EF4-FFF2-40B4-BE49-F238E27FC236}">
                <a16:creationId xmlns:a16="http://schemas.microsoft.com/office/drawing/2014/main" id="{705DA8D5-6AE3-4768-977A-23153623B0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2381250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27694" name="Text Box 46">
            <a:extLst>
              <a:ext uri="{FF2B5EF4-FFF2-40B4-BE49-F238E27FC236}">
                <a16:creationId xmlns:a16="http://schemas.microsoft.com/office/drawing/2014/main" id="{B5E96250-4D7A-4AC6-A321-90772A2C28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12684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7695" name="Text Box 47">
            <a:extLst>
              <a:ext uri="{FF2B5EF4-FFF2-40B4-BE49-F238E27FC236}">
                <a16:creationId xmlns:a16="http://schemas.microsoft.com/office/drawing/2014/main" id="{9ACF13A7-22F2-42C9-B2F9-8D432330EE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1762125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27696" name="Line 48">
            <a:extLst>
              <a:ext uri="{FF2B5EF4-FFF2-40B4-BE49-F238E27FC236}">
                <a16:creationId xmlns:a16="http://schemas.microsoft.com/office/drawing/2014/main" id="{C25F54A4-6227-4CE4-8A96-30E9A65B6633}"/>
              </a:ext>
            </a:extLst>
          </p:cNvPr>
          <p:cNvSpPr>
            <a:spLocks noChangeShapeType="1"/>
          </p:cNvSpPr>
          <p:nvPr/>
        </p:nvSpPr>
        <p:spPr bwMode="auto">
          <a:xfrm>
            <a:off x="1568450" y="1268413"/>
            <a:ext cx="1655763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7730" name="Rectangle 82" descr="右上がり対角線 (反転)">
            <a:extLst>
              <a:ext uri="{FF2B5EF4-FFF2-40B4-BE49-F238E27FC236}">
                <a16:creationId xmlns:a16="http://schemas.microsoft.com/office/drawing/2014/main" id="{A1DD55C8-1DF5-48DA-8F7D-44CF38D731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779713"/>
            <a:ext cx="935038" cy="8683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731" name="Text Box 83">
            <a:extLst>
              <a:ext uri="{FF2B5EF4-FFF2-40B4-BE49-F238E27FC236}">
                <a16:creationId xmlns:a16="http://schemas.microsoft.com/office/drawing/2014/main" id="{5B524508-9EEE-4936-8580-A4F656955C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3186113"/>
            <a:ext cx="16573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7732" name="Text Box 84">
            <a:extLst>
              <a:ext uri="{FF2B5EF4-FFF2-40B4-BE49-F238E27FC236}">
                <a16:creationId xmlns:a16="http://schemas.microsoft.com/office/drawing/2014/main" id="{EB469600-86FC-450F-ACC9-88CA0DB87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7013" y="2779713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7733" name="Group 85">
            <a:extLst>
              <a:ext uri="{FF2B5EF4-FFF2-40B4-BE49-F238E27FC236}">
                <a16:creationId xmlns:a16="http://schemas.microsoft.com/office/drawing/2014/main" id="{8140BF64-56F6-4F5D-AE21-003A594F993A}"/>
              </a:ext>
            </a:extLst>
          </p:cNvPr>
          <p:cNvGraphicFramePr>
            <a:graphicFrameLocks noGrp="1"/>
          </p:cNvGraphicFramePr>
          <p:nvPr/>
        </p:nvGraphicFramePr>
        <p:xfrm>
          <a:off x="1568450" y="3663950"/>
          <a:ext cx="1655763" cy="557214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1625281216"/>
                    </a:ext>
                  </a:extLst>
                </a:gridCol>
                <a:gridCol w="1182688">
                  <a:extLst>
                    <a:ext uri="{9D8B030D-6E8A-4147-A177-3AD203B41FA5}">
                      <a16:colId xmlns:a16="http://schemas.microsoft.com/office/drawing/2014/main" val="384339356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2702173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2950264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45379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1656650"/>
                  </a:ext>
                </a:extLst>
              </a:tr>
            </a:tbl>
          </a:graphicData>
        </a:graphic>
      </p:graphicFrame>
      <p:sp>
        <p:nvSpPr>
          <p:cNvPr id="27753" name="Text Box 105">
            <a:extLst>
              <a:ext uri="{FF2B5EF4-FFF2-40B4-BE49-F238E27FC236}">
                <a16:creationId xmlns:a16="http://schemas.microsoft.com/office/drawing/2014/main" id="{7123D860-B879-4E98-A0A2-F636EFF554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4252913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27754" name="Text Box 106">
            <a:extLst>
              <a:ext uri="{FF2B5EF4-FFF2-40B4-BE49-F238E27FC236}">
                <a16:creationId xmlns:a16="http://schemas.microsoft.com/office/drawing/2014/main" id="{A203DBBF-E32E-47C2-B80E-9BE4DE1D07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314007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7755" name="Text Box 107">
            <a:extLst>
              <a:ext uri="{FF2B5EF4-FFF2-40B4-BE49-F238E27FC236}">
                <a16:creationId xmlns:a16="http://schemas.microsoft.com/office/drawing/2014/main" id="{3C5392D8-DC8A-4C4A-B3EB-7ADA7CDDC2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3633788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27756" name="Line 108">
            <a:extLst>
              <a:ext uri="{FF2B5EF4-FFF2-40B4-BE49-F238E27FC236}">
                <a16:creationId xmlns:a16="http://schemas.microsoft.com/office/drawing/2014/main" id="{F66674E0-FEA5-4E07-8092-2D1425BFE0DE}"/>
              </a:ext>
            </a:extLst>
          </p:cNvPr>
          <p:cNvSpPr>
            <a:spLocks noChangeShapeType="1"/>
          </p:cNvSpPr>
          <p:nvPr/>
        </p:nvSpPr>
        <p:spPr bwMode="auto">
          <a:xfrm>
            <a:off x="1568450" y="3140075"/>
            <a:ext cx="1655763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7758" name="Rectangle 110" descr="右上がり対角線 (反転)">
            <a:extLst>
              <a:ext uri="{FF2B5EF4-FFF2-40B4-BE49-F238E27FC236}">
                <a16:creationId xmlns:a16="http://schemas.microsoft.com/office/drawing/2014/main" id="{9C2DDDE2-299B-4B2F-85FC-0EE7712B77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4652963"/>
            <a:ext cx="935038" cy="8683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759" name="Text Box 111">
            <a:extLst>
              <a:ext uri="{FF2B5EF4-FFF2-40B4-BE49-F238E27FC236}">
                <a16:creationId xmlns:a16="http://schemas.microsoft.com/office/drawing/2014/main" id="{305BFB2F-22E3-4159-B1FD-0E567C7E4C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5059363"/>
            <a:ext cx="16573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7760" name="Text Box 112">
            <a:extLst>
              <a:ext uri="{FF2B5EF4-FFF2-40B4-BE49-F238E27FC236}">
                <a16:creationId xmlns:a16="http://schemas.microsoft.com/office/drawing/2014/main" id="{9D59CD33-EB97-4E78-B9B0-583433792E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7013" y="4652963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7761" name="Group 113">
            <a:extLst>
              <a:ext uri="{FF2B5EF4-FFF2-40B4-BE49-F238E27FC236}">
                <a16:creationId xmlns:a16="http://schemas.microsoft.com/office/drawing/2014/main" id="{D8682C47-3BB9-42EE-901E-D62D62343AE1}"/>
              </a:ext>
            </a:extLst>
          </p:cNvPr>
          <p:cNvGraphicFramePr>
            <a:graphicFrameLocks noGrp="1"/>
          </p:cNvGraphicFramePr>
          <p:nvPr/>
        </p:nvGraphicFramePr>
        <p:xfrm>
          <a:off x="1568450" y="5537200"/>
          <a:ext cx="1655763" cy="557214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239875940"/>
                    </a:ext>
                  </a:extLst>
                </a:gridCol>
                <a:gridCol w="1182688">
                  <a:extLst>
                    <a:ext uri="{9D8B030D-6E8A-4147-A177-3AD203B41FA5}">
                      <a16:colId xmlns:a16="http://schemas.microsoft.com/office/drawing/2014/main" val="1143936979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32324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6567070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4551450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2226934"/>
                  </a:ext>
                </a:extLst>
              </a:tr>
            </a:tbl>
          </a:graphicData>
        </a:graphic>
      </p:graphicFrame>
      <p:sp>
        <p:nvSpPr>
          <p:cNvPr id="27781" name="Text Box 133">
            <a:extLst>
              <a:ext uri="{FF2B5EF4-FFF2-40B4-BE49-F238E27FC236}">
                <a16:creationId xmlns:a16="http://schemas.microsoft.com/office/drawing/2014/main" id="{BE8C34C5-4AA3-4E7B-B734-C0D382E2F8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6126163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27782" name="Text Box 134">
            <a:extLst>
              <a:ext uri="{FF2B5EF4-FFF2-40B4-BE49-F238E27FC236}">
                <a16:creationId xmlns:a16="http://schemas.microsoft.com/office/drawing/2014/main" id="{ACA1C539-8B8D-4701-A9DA-D71BDD4E6F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501332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7783" name="Text Box 135">
            <a:extLst>
              <a:ext uri="{FF2B5EF4-FFF2-40B4-BE49-F238E27FC236}">
                <a16:creationId xmlns:a16="http://schemas.microsoft.com/office/drawing/2014/main" id="{7F601A2E-6B26-4A7A-B8AA-4125BED7D1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5507038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27784" name="Line 136">
            <a:extLst>
              <a:ext uri="{FF2B5EF4-FFF2-40B4-BE49-F238E27FC236}">
                <a16:creationId xmlns:a16="http://schemas.microsoft.com/office/drawing/2014/main" id="{EBE8BF1B-353D-499B-8243-8EAEF22929A2}"/>
              </a:ext>
            </a:extLst>
          </p:cNvPr>
          <p:cNvSpPr>
            <a:spLocks noChangeShapeType="1"/>
          </p:cNvSpPr>
          <p:nvPr/>
        </p:nvSpPr>
        <p:spPr bwMode="auto">
          <a:xfrm>
            <a:off x="1568450" y="5013325"/>
            <a:ext cx="1655763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7870" name="Rectangle 222" descr="右上がり対角線 (反転)">
            <a:extLst>
              <a:ext uri="{FF2B5EF4-FFF2-40B4-BE49-F238E27FC236}">
                <a16:creationId xmlns:a16="http://schemas.microsoft.com/office/drawing/2014/main" id="{D4550127-9534-4720-8351-C34172D781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6163" y="908050"/>
            <a:ext cx="935037" cy="8683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871" name="Text Box 223">
            <a:extLst>
              <a:ext uri="{FF2B5EF4-FFF2-40B4-BE49-F238E27FC236}">
                <a16:creationId xmlns:a16="http://schemas.microsoft.com/office/drawing/2014/main" id="{08FDBE01-5477-4E98-9FAA-68EE876568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663" y="1314450"/>
            <a:ext cx="165735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7872" name="Text Box 224">
            <a:extLst>
              <a:ext uri="{FF2B5EF4-FFF2-40B4-BE49-F238E27FC236}">
                <a16:creationId xmlns:a16="http://schemas.microsoft.com/office/drawing/2014/main" id="{A9A860D7-D5C5-4059-9141-57A1839ACD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225" y="908050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7873" name="Group 225">
            <a:extLst>
              <a:ext uri="{FF2B5EF4-FFF2-40B4-BE49-F238E27FC236}">
                <a16:creationId xmlns:a16="http://schemas.microsoft.com/office/drawing/2014/main" id="{17C5B2F4-2F1B-4F89-85B2-07394A4EADCE}"/>
              </a:ext>
            </a:extLst>
          </p:cNvPr>
          <p:cNvGraphicFramePr>
            <a:graphicFrameLocks noGrp="1"/>
          </p:cNvGraphicFramePr>
          <p:nvPr/>
        </p:nvGraphicFramePr>
        <p:xfrm>
          <a:off x="4665663" y="1792288"/>
          <a:ext cx="1655762" cy="557214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2025076909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val="1177545947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1684067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7367444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0249509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7403317"/>
                  </a:ext>
                </a:extLst>
              </a:tr>
            </a:tbl>
          </a:graphicData>
        </a:graphic>
      </p:graphicFrame>
      <p:sp>
        <p:nvSpPr>
          <p:cNvPr id="27893" name="Text Box 245">
            <a:extLst>
              <a:ext uri="{FF2B5EF4-FFF2-40B4-BE49-F238E27FC236}">
                <a16:creationId xmlns:a16="http://schemas.microsoft.com/office/drawing/2014/main" id="{AA4776A8-BD25-4763-B64C-85EDF6522E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663" y="2381250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27894" name="Text Box 246">
            <a:extLst>
              <a:ext uri="{FF2B5EF4-FFF2-40B4-BE49-F238E27FC236}">
                <a16:creationId xmlns:a16="http://schemas.microsoft.com/office/drawing/2014/main" id="{B18C6A56-D5D9-444E-80C4-59E011C371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12684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7895" name="Text Box 247">
            <a:extLst>
              <a:ext uri="{FF2B5EF4-FFF2-40B4-BE49-F238E27FC236}">
                <a16:creationId xmlns:a16="http://schemas.microsoft.com/office/drawing/2014/main" id="{FAD99D51-AC4B-4F98-8142-1169D0888D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6163" y="1762125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27896" name="Line 248">
            <a:extLst>
              <a:ext uri="{FF2B5EF4-FFF2-40B4-BE49-F238E27FC236}">
                <a16:creationId xmlns:a16="http://schemas.microsoft.com/office/drawing/2014/main" id="{02FEDA4A-F343-4D63-A2C8-09C072EA6ACF}"/>
              </a:ext>
            </a:extLst>
          </p:cNvPr>
          <p:cNvSpPr>
            <a:spLocks noChangeShapeType="1"/>
          </p:cNvSpPr>
          <p:nvPr/>
        </p:nvSpPr>
        <p:spPr bwMode="auto">
          <a:xfrm>
            <a:off x="4665663" y="1268413"/>
            <a:ext cx="1655762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7898" name="Rectangle 250" descr="右上がり対角線 (反転)">
            <a:extLst>
              <a:ext uri="{FF2B5EF4-FFF2-40B4-BE49-F238E27FC236}">
                <a16:creationId xmlns:a16="http://schemas.microsoft.com/office/drawing/2014/main" id="{CB414B00-1E7E-4F52-BA4B-71148ABCB5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6163" y="2779713"/>
            <a:ext cx="935037" cy="8683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899" name="Text Box 251">
            <a:extLst>
              <a:ext uri="{FF2B5EF4-FFF2-40B4-BE49-F238E27FC236}">
                <a16:creationId xmlns:a16="http://schemas.microsoft.com/office/drawing/2014/main" id="{7B7F55A1-5B10-4B5E-A6D5-2DC7E07657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663" y="3186113"/>
            <a:ext cx="16573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7900" name="Text Box 252">
            <a:extLst>
              <a:ext uri="{FF2B5EF4-FFF2-40B4-BE49-F238E27FC236}">
                <a16:creationId xmlns:a16="http://schemas.microsoft.com/office/drawing/2014/main" id="{568582CA-119F-4987-95FA-84802288A1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225" y="2779713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7901" name="Group 253">
            <a:extLst>
              <a:ext uri="{FF2B5EF4-FFF2-40B4-BE49-F238E27FC236}">
                <a16:creationId xmlns:a16="http://schemas.microsoft.com/office/drawing/2014/main" id="{024DEF97-0E2F-4E96-ADDE-4EDD4DD90AFB}"/>
              </a:ext>
            </a:extLst>
          </p:cNvPr>
          <p:cNvGraphicFramePr>
            <a:graphicFrameLocks noGrp="1"/>
          </p:cNvGraphicFramePr>
          <p:nvPr/>
        </p:nvGraphicFramePr>
        <p:xfrm>
          <a:off x="4665663" y="3663950"/>
          <a:ext cx="1655762" cy="557214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597711568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val="2431822552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4021891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7042049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694066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6129550"/>
                  </a:ext>
                </a:extLst>
              </a:tr>
            </a:tbl>
          </a:graphicData>
        </a:graphic>
      </p:graphicFrame>
      <p:sp>
        <p:nvSpPr>
          <p:cNvPr id="27921" name="Text Box 273">
            <a:extLst>
              <a:ext uri="{FF2B5EF4-FFF2-40B4-BE49-F238E27FC236}">
                <a16:creationId xmlns:a16="http://schemas.microsoft.com/office/drawing/2014/main" id="{F36EBC37-1AF9-4DBC-AF2C-1DCB819A30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663" y="4252913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27922" name="Text Box 274">
            <a:extLst>
              <a:ext uri="{FF2B5EF4-FFF2-40B4-BE49-F238E27FC236}">
                <a16:creationId xmlns:a16="http://schemas.microsoft.com/office/drawing/2014/main" id="{05DC241D-237F-45B8-BD4F-BD083A9721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314007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7923" name="Text Box 275">
            <a:extLst>
              <a:ext uri="{FF2B5EF4-FFF2-40B4-BE49-F238E27FC236}">
                <a16:creationId xmlns:a16="http://schemas.microsoft.com/office/drawing/2014/main" id="{9145484D-F532-4648-8ED6-674A0AB372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6163" y="3633788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27924" name="Line 276">
            <a:extLst>
              <a:ext uri="{FF2B5EF4-FFF2-40B4-BE49-F238E27FC236}">
                <a16:creationId xmlns:a16="http://schemas.microsoft.com/office/drawing/2014/main" id="{12D2C569-304C-4022-BAEA-CABC9CC41501}"/>
              </a:ext>
            </a:extLst>
          </p:cNvPr>
          <p:cNvSpPr>
            <a:spLocks noChangeShapeType="1"/>
          </p:cNvSpPr>
          <p:nvPr/>
        </p:nvSpPr>
        <p:spPr bwMode="auto">
          <a:xfrm>
            <a:off x="4665663" y="3140075"/>
            <a:ext cx="1655762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7926" name="Rectangle 278" descr="右上がり対角線 (反転)">
            <a:extLst>
              <a:ext uri="{FF2B5EF4-FFF2-40B4-BE49-F238E27FC236}">
                <a16:creationId xmlns:a16="http://schemas.microsoft.com/office/drawing/2014/main" id="{5FD8B9B6-44A7-4845-9705-43FAEEFC5F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6163" y="4652963"/>
            <a:ext cx="935037" cy="8683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927" name="Text Box 279">
            <a:extLst>
              <a:ext uri="{FF2B5EF4-FFF2-40B4-BE49-F238E27FC236}">
                <a16:creationId xmlns:a16="http://schemas.microsoft.com/office/drawing/2014/main" id="{7B6B3B55-8304-49E1-A22A-64EC03390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663" y="5059363"/>
            <a:ext cx="16573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7928" name="Text Box 280">
            <a:extLst>
              <a:ext uri="{FF2B5EF4-FFF2-40B4-BE49-F238E27FC236}">
                <a16:creationId xmlns:a16="http://schemas.microsoft.com/office/drawing/2014/main" id="{8FD577ED-C314-419E-A97D-63B6DD8235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225" y="4652963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7929" name="Group 281">
            <a:extLst>
              <a:ext uri="{FF2B5EF4-FFF2-40B4-BE49-F238E27FC236}">
                <a16:creationId xmlns:a16="http://schemas.microsoft.com/office/drawing/2014/main" id="{AAD55F99-383D-4F65-B761-BC116B40423D}"/>
              </a:ext>
            </a:extLst>
          </p:cNvPr>
          <p:cNvGraphicFramePr>
            <a:graphicFrameLocks noGrp="1"/>
          </p:cNvGraphicFramePr>
          <p:nvPr/>
        </p:nvGraphicFramePr>
        <p:xfrm>
          <a:off x="4665663" y="5537200"/>
          <a:ext cx="1655762" cy="557214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4217383234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val="3731725141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7063904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0561975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4639672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122118"/>
                  </a:ext>
                </a:extLst>
              </a:tr>
            </a:tbl>
          </a:graphicData>
        </a:graphic>
      </p:graphicFrame>
      <p:sp>
        <p:nvSpPr>
          <p:cNvPr id="27949" name="Text Box 301">
            <a:extLst>
              <a:ext uri="{FF2B5EF4-FFF2-40B4-BE49-F238E27FC236}">
                <a16:creationId xmlns:a16="http://schemas.microsoft.com/office/drawing/2014/main" id="{3EFA887B-A370-4FC3-A043-C646B6EB8E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663" y="6126163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27950" name="Text Box 302">
            <a:extLst>
              <a:ext uri="{FF2B5EF4-FFF2-40B4-BE49-F238E27FC236}">
                <a16:creationId xmlns:a16="http://schemas.microsoft.com/office/drawing/2014/main" id="{361F32D8-C920-4C5B-B8E4-46E4D18DE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501332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7951" name="Text Box 303">
            <a:extLst>
              <a:ext uri="{FF2B5EF4-FFF2-40B4-BE49-F238E27FC236}">
                <a16:creationId xmlns:a16="http://schemas.microsoft.com/office/drawing/2014/main" id="{4F10F17A-47AF-483D-BC38-26DD3D2891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6163" y="5507038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27952" name="Line 304">
            <a:extLst>
              <a:ext uri="{FF2B5EF4-FFF2-40B4-BE49-F238E27FC236}">
                <a16:creationId xmlns:a16="http://schemas.microsoft.com/office/drawing/2014/main" id="{1FDD0106-D972-4093-BEDE-A40400B7C60D}"/>
              </a:ext>
            </a:extLst>
          </p:cNvPr>
          <p:cNvSpPr>
            <a:spLocks noChangeShapeType="1"/>
          </p:cNvSpPr>
          <p:nvPr/>
        </p:nvSpPr>
        <p:spPr bwMode="auto">
          <a:xfrm>
            <a:off x="4665663" y="5013325"/>
            <a:ext cx="1655762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7954" name="Rectangle 306" descr="右上がり対角線 (反転)">
            <a:extLst>
              <a:ext uri="{FF2B5EF4-FFF2-40B4-BE49-F238E27FC236}">
                <a16:creationId xmlns:a16="http://schemas.microsoft.com/office/drawing/2014/main" id="{1EDE8183-704B-48C1-B2A9-0A8AF118A2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1788" y="908050"/>
            <a:ext cx="935037" cy="8683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955" name="Text Box 307">
            <a:extLst>
              <a:ext uri="{FF2B5EF4-FFF2-40B4-BE49-F238E27FC236}">
                <a16:creationId xmlns:a16="http://schemas.microsoft.com/office/drawing/2014/main" id="{2D20766A-EF2F-4776-AF5E-589C67CB73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1314450"/>
            <a:ext cx="165735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7956" name="Text Box 308">
            <a:extLst>
              <a:ext uri="{FF2B5EF4-FFF2-40B4-BE49-F238E27FC236}">
                <a16:creationId xmlns:a16="http://schemas.microsoft.com/office/drawing/2014/main" id="{9396246A-ADBC-42C2-A142-4D64D4CF9D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9850" y="908050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7957" name="Group 309">
            <a:extLst>
              <a:ext uri="{FF2B5EF4-FFF2-40B4-BE49-F238E27FC236}">
                <a16:creationId xmlns:a16="http://schemas.microsoft.com/office/drawing/2014/main" id="{E4C47091-1421-4091-A601-637A1DEA5FC5}"/>
              </a:ext>
            </a:extLst>
          </p:cNvPr>
          <p:cNvGraphicFramePr>
            <a:graphicFrameLocks noGrp="1"/>
          </p:cNvGraphicFramePr>
          <p:nvPr/>
        </p:nvGraphicFramePr>
        <p:xfrm>
          <a:off x="7761288" y="1792288"/>
          <a:ext cx="1655762" cy="557214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2455345989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val="2950521979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4968956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0264816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2223270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3914053"/>
                  </a:ext>
                </a:extLst>
              </a:tr>
            </a:tbl>
          </a:graphicData>
        </a:graphic>
      </p:graphicFrame>
      <p:sp>
        <p:nvSpPr>
          <p:cNvPr id="27977" name="Text Box 329">
            <a:extLst>
              <a:ext uri="{FF2B5EF4-FFF2-40B4-BE49-F238E27FC236}">
                <a16:creationId xmlns:a16="http://schemas.microsoft.com/office/drawing/2014/main" id="{8EFF3F07-1F1C-41AC-BBF3-5D4A9B9154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2381250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27978" name="Text Box 330">
            <a:extLst>
              <a:ext uri="{FF2B5EF4-FFF2-40B4-BE49-F238E27FC236}">
                <a16:creationId xmlns:a16="http://schemas.microsoft.com/office/drawing/2014/main" id="{2DD4B50B-4710-4A1F-B39B-C565674C13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3225" y="12684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7979" name="Text Box 331">
            <a:extLst>
              <a:ext uri="{FF2B5EF4-FFF2-40B4-BE49-F238E27FC236}">
                <a16:creationId xmlns:a16="http://schemas.microsoft.com/office/drawing/2014/main" id="{68753CE5-BB91-4819-83A3-EF5CDDC3A0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1788" y="1762125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27980" name="Line 332">
            <a:extLst>
              <a:ext uri="{FF2B5EF4-FFF2-40B4-BE49-F238E27FC236}">
                <a16:creationId xmlns:a16="http://schemas.microsoft.com/office/drawing/2014/main" id="{36C4AA61-665E-4BEE-8A62-7BE449DF6A6F}"/>
              </a:ext>
            </a:extLst>
          </p:cNvPr>
          <p:cNvSpPr>
            <a:spLocks noChangeShapeType="1"/>
          </p:cNvSpPr>
          <p:nvPr/>
        </p:nvSpPr>
        <p:spPr bwMode="auto">
          <a:xfrm>
            <a:off x="7761288" y="1268413"/>
            <a:ext cx="1655762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7982" name="Rectangle 334" descr="右上がり対角線 (反転)">
            <a:extLst>
              <a:ext uri="{FF2B5EF4-FFF2-40B4-BE49-F238E27FC236}">
                <a16:creationId xmlns:a16="http://schemas.microsoft.com/office/drawing/2014/main" id="{ADB0DA90-2A8B-4144-B026-800EAD9589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1788" y="2779713"/>
            <a:ext cx="935037" cy="8683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983" name="Text Box 335">
            <a:extLst>
              <a:ext uri="{FF2B5EF4-FFF2-40B4-BE49-F238E27FC236}">
                <a16:creationId xmlns:a16="http://schemas.microsoft.com/office/drawing/2014/main" id="{19C71D47-8972-47D0-9046-D9BB364D9C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3186113"/>
            <a:ext cx="16573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7984" name="Text Box 336">
            <a:extLst>
              <a:ext uri="{FF2B5EF4-FFF2-40B4-BE49-F238E27FC236}">
                <a16:creationId xmlns:a16="http://schemas.microsoft.com/office/drawing/2014/main" id="{B55DA893-70F4-47EB-B6B4-A58E98C389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9850" y="2779713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7985" name="Group 337">
            <a:extLst>
              <a:ext uri="{FF2B5EF4-FFF2-40B4-BE49-F238E27FC236}">
                <a16:creationId xmlns:a16="http://schemas.microsoft.com/office/drawing/2014/main" id="{FA47DAB2-A994-4B4F-A580-028186743C7B}"/>
              </a:ext>
            </a:extLst>
          </p:cNvPr>
          <p:cNvGraphicFramePr>
            <a:graphicFrameLocks noGrp="1"/>
          </p:cNvGraphicFramePr>
          <p:nvPr/>
        </p:nvGraphicFramePr>
        <p:xfrm>
          <a:off x="7761288" y="3663950"/>
          <a:ext cx="1655762" cy="557214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691377327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val="1744159029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6012194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3343529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9334948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7929753"/>
                  </a:ext>
                </a:extLst>
              </a:tr>
            </a:tbl>
          </a:graphicData>
        </a:graphic>
      </p:graphicFrame>
      <p:sp>
        <p:nvSpPr>
          <p:cNvPr id="28005" name="Text Box 357">
            <a:extLst>
              <a:ext uri="{FF2B5EF4-FFF2-40B4-BE49-F238E27FC236}">
                <a16:creationId xmlns:a16="http://schemas.microsoft.com/office/drawing/2014/main" id="{05FC9DF8-2649-4991-B996-BA60932378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4252913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28006" name="Text Box 358">
            <a:extLst>
              <a:ext uri="{FF2B5EF4-FFF2-40B4-BE49-F238E27FC236}">
                <a16:creationId xmlns:a16="http://schemas.microsoft.com/office/drawing/2014/main" id="{8CAEFF96-48A4-4F95-8952-E41CD140B2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3225" y="314007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8007" name="Text Box 359">
            <a:extLst>
              <a:ext uri="{FF2B5EF4-FFF2-40B4-BE49-F238E27FC236}">
                <a16:creationId xmlns:a16="http://schemas.microsoft.com/office/drawing/2014/main" id="{DC9F9E3D-E55E-4266-9CF2-14F762A4B0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1788" y="3633788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28008" name="Line 360">
            <a:extLst>
              <a:ext uri="{FF2B5EF4-FFF2-40B4-BE49-F238E27FC236}">
                <a16:creationId xmlns:a16="http://schemas.microsoft.com/office/drawing/2014/main" id="{F13649B3-71C5-464A-B4D4-691C764D5EAD}"/>
              </a:ext>
            </a:extLst>
          </p:cNvPr>
          <p:cNvSpPr>
            <a:spLocks noChangeShapeType="1"/>
          </p:cNvSpPr>
          <p:nvPr/>
        </p:nvSpPr>
        <p:spPr bwMode="auto">
          <a:xfrm>
            <a:off x="7761288" y="3140075"/>
            <a:ext cx="1655762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8010" name="Rectangle 362" descr="右上がり対角線 (反転)">
            <a:extLst>
              <a:ext uri="{FF2B5EF4-FFF2-40B4-BE49-F238E27FC236}">
                <a16:creationId xmlns:a16="http://schemas.microsoft.com/office/drawing/2014/main" id="{01235FD4-1DD4-404C-82BE-48D4E80E0C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1788" y="4652963"/>
            <a:ext cx="935037" cy="8683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011" name="Text Box 363">
            <a:extLst>
              <a:ext uri="{FF2B5EF4-FFF2-40B4-BE49-F238E27FC236}">
                <a16:creationId xmlns:a16="http://schemas.microsoft.com/office/drawing/2014/main" id="{15849169-A0C2-4CB0-A008-FB640C953A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5059363"/>
            <a:ext cx="16573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8012" name="Text Box 364">
            <a:extLst>
              <a:ext uri="{FF2B5EF4-FFF2-40B4-BE49-F238E27FC236}">
                <a16:creationId xmlns:a16="http://schemas.microsoft.com/office/drawing/2014/main" id="{7A7EF2F6-D590-4DB6-9C6E-D8E76E4275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9850" y="4652963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8013" name="Group 365">
            <a:extLst>
              <a:ext uri="{FF2B5EF4-FFF2-40B4-BE49-F238E27FC236}">
                <a16:creationId xmlns:a16="http://schemas.microsoft.com/office/drawing/2014/main" id="{7852FB17-F617-49F4-A7FA-5130F381D9A1}"/>
              </a:ext>
            </a:extLst>
          </p:cNvPr>
          <p:cNvGraphicFramePr>
            <a:graphicFrameLocks noGrp="1"/>
          </p:cNvGraphicFramePr>
          <p:nvPr/>
        </p:nvGraphicFramePr>
        <p:xfrm>
          <a:off x="7761288" y="5537200"/>
          <a:ext cx="1655762" cy="557214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2088193753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val="510174856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4804237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8367972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0145794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078539"/>
                  </a:ext>
                </a:extLst>
              </a:tr>
            </a:tbl>
          </a:graphicData>
        </a:graphic>
      </p:graphicFrame>
      <p:sp>
        <p:nvSpPr>
          <p:cNvPr id="28033" name="Text Box 385">
            <a:extLst>
              <a:ext uri="{FF2B5EF4-FFF2-40B4-BE49-F238E27FC236}">
                <a16:creationId xmlns:a16="http://schemas.microsoft.com/office/drawing/2014/main" id="{1FEA5CCF-7A79-490B-A4EB-6EF602142B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6126163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28034" name="Text Box 386">
            <a:extLst>
              <a:ext uri="{FF2B5EF4-FFF2-40B4-BE49-F238E27FC236}">
                <a16:creationId xmlns:a16="http://schemas.microsoft.com/office/drawing/2014/main" id="{84174F98-5475-43F0-925E-55E05EBAED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3225" y="501332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8035" name="Text Box 387">
            <a:extLst>
              <a:ext uri="{FF2B5EF4-FFF2-40B4-BE49-F238E27FC236}">
                <a16:creationId xmlns:a16="http://schemas.microsoft.com/office/drawing/2014/main" id="{BB107282-0A87-4E4B-80C4-D3237A211B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1788" y="5507038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28036" name="Line 388">
            <a:extLst>
              <a:ext uri="{FF2B5EF4-FFF2-40B4-BE49-F238E27FC236}">
                <a16:creationId xmlns:a16="http://schemas.microsoft.com/office/drawing/2014/main" id="{D02CEFA0-9E60-4414-8B02-6C5C6064F716}"/>
              </a:ext>
            </a:extLst>
          </p:cNvPr>
          <p:cNvSpPr>
            <a:spLocks noChangeShapeType="1"/>
          </p:cNvSpPr>
          <p:nvPr/>
        </p:nvSpPr>
        <p:spPr bwMode="auto">
          <a:xfrm>
            <a:off x="7761288" y="5013325"/>
            <a:ext cx="1655762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E94A2223-1BD2-4119-BAA8-709450A5FC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25621" name="Rectangle 21" descr="右上がり対角線 (反転)">
            <a:extLst>
              <a:ext uri="{FF2B5EF4-FFF2-40B4-BE49-F238E27FC236}">
                <a16:creationId xmlns:a16="http://schemas.microsoft.com/office/drawing/2014/main" id="{CD5C7500-EFAE-453F-947D-B98B2C21D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908050"/>
            <a:ext cx="1008063" cy="8651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622" name="Text Box 22">
            <a:extLst>
              <a:ext uri="{FF2B5EF4-FFF2-40B4-BE49-F238E27FC236}">
                <a16:creationId xmlns:a16="http://schemas.microsoft.com/office/drawing/2014/main" id="{313D692E-B965-47F4-AAC3-AA3DF519BB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888" y="1182688"/>
            <a:ext cx="108108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5623" name="Text Box 23">
            <a:extLst>
              <a:ext uri="{FF2B5EF4-FFF2-40B4-BE49-F238E27FC236}">
                <a16:creationId xmlns:a16="http://schemas.microsoft.com/office/drawing/2014/main" id="{C6475EAD-B35B-4AB8-BB18-22A005773E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836613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5624" name="Group 24">
            <a:extLst>
              <a:ext uri="{FF2B5EF4-FFF2-40B4-BE49-F238E27FC236}">
                <a16:creationId xmlns:a16="http://schemas.microsoft.com/office/drawing/2014/main" id="{CAD03F80-68F2-4584-B0F9-8C7377F56B49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1223963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3319256626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536146694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1185794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996889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401827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8592711"/>
                  </a:ext>
                </a:extLst>
              </a:tr>
            </a:tbl>
          </a:graphicData>
        </a:graphic>
      </p:graphicFrame>
      <p:sp>
        <p:nvSpPr>
          <p:cNvPr id="25645" name="Text Box 45">
            <a:extLst>
              <a:ext uri="{FF2B5EF4-FFF2-40B4-BE49-F238E27FC236}">
                <a16:creationId xmlns:a16="http://schemas.microsoft.com/office/drawing/2014/main" id="{DD3A77E4-FB0A-4A6A-9F43-07880EDD06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12684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5646" name="Text Box 46">
            <a:extLst>
              <a:ext uri="{FF2B5EF4-FFF2-40B4-BE49-F238E27FC236}">
                <a16:creationId xmlns:a16="http://schemas.microsoft.com/office/drawing/2014/main" id="{A87B9B14-C7AE-4511-9FF3-645C7E8422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909638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25647" name="Line 47">
            <a:extLst>
              <a:ext uri="{FF2B5EF4-FFF2-40B4-BE49-F238E27FC236}">
                <a16:creationId xmlns:a16="http://schemas.microsoft.com/office/drawing/2014/main" id="{030F3B44-36F7-4A29-85B0-0DDA4036F39B}"/>
              </a:ext>
            </a:extLst>
          </p:cNvPr>
          <p:cNvSpPr>
            <a:spLocks noChangeShapeType="1"/>
          </p:cNvSpPr>
          <p:nvPr/>
        </p:nvSpPr>
        <p:spPr bwMode="auto">
          <a:xfrm>
            <a:off x="1639888" y="1125538"/>
            <a:ext cx="316865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649" name="Rectangle 49" descr="右上がり対角線 (反転)">
            <a:extLst>
              <a:ext uri="{FF2B5EF4-FFF2-40B4-BE49-F238E27FC236}">
                <a16:creationId xmlns:a16="http://schemas.microsoft.com/office/drawing/2014/main" id="{BF12B318-DD5E-438A-9FA4-41A2B8499A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060575"/>
            <a:ext cx="1008063" cy="8651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650" name="Text Box 50">
            <a:extLst>
              <a:ext uri="{FF2B5EF4-FFF2-40B4-BE49-F238E27FC236}">
                <a16:creationId xmlns:a16="http://schemas.microsoft.com/office/drawing/2014/main" id="{28DF2592-20CD-4389-BB5B-34C69922A3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888" y="2335213"/>
            <a:ext cx="108108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5651" name="Text Box 51">
            <a:extLst>
              <a:ext uri="{FF2B5EF4-FFF2-40B4-BE49-F238E27FC236}">
                <a16:creationId xmlns:a16="http://schemas.microsoft.com/office/drawing/2014/main" id="{058C7742-0626-405C-BF3D-2C448C12B2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1989138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5652" name="Group 52">
            <a:extLst>
              <a:ext uri="{FF2B5EF4-FFF2-40B4-BE49-F238E27FC236}">
                <a16:creationId xmlns:a16="http://schemas.microsoft.com/office/drawing/2014/main" id="{6244A110-B26A-4D52-9CD1-0936C26BCADC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2376488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1379131845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3523986646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5908214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324461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034734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6619556"/>
                  </a:ext>
                </a:extLst>
              </a:tr>
            </a:tbl>
          </a:graphicData>
        </a:graphic>
      </p:graphicFrame>
      <p:sp>
        <p:nvSpPr>
          <p:cNvPr id="25672" name="Text Box 72">
            <a:extLst>
              <a:ext uri="{FF2B5EF4-FFF2-40B4-BE49-F238E27FC236}">
                <a16:creationId xmlns:a16="http://schemas.microsoft.com/office/drawing/2014/main" id="{FD945F04-DE4C-44CE-BEF4-0B3F7B47C6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242093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5673" name="Text Box 73">
            <a:extLst>
              <a:ext uri="{FF2B5EF4-FFF2-40B4-BE49-F238E27FC236}">
                <a16:creationId xmlns:a16="http://schemas.microsoft.com/office/drawing/2014/main" id="{2EBCE766-0BC7-4F2C-AC9B-FCAE17D205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2062163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25674" name="Line 74">
            <a:extLst>
              <a:ext uri="{FF2B5EF4-FFF2-40B4-BE49-F238E27FC236}">
                <a16:creationId xmlns:a16="http://schemas.microsoft.com/office/drawing/2014/main" id="{0ABE0ED5-B6AB-4275-AB35-E9D3B3CCC9E0}"/>
              </a:ext>
            </a:extLst>
          </p:cNvPr>
          <p:cNvSpPr>
            <a:spLocks noChangeShapeType="1"/>
          </p:cNvSpPr>
          <p:nvPr/>
        </p:nvSpPr>
        <p:spPr bwMode="auto">
          <a:xfrm>
            <a:off x="1639888" y="2278063"/>
            <a:ext cx="316865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676" name="Rectangle 76" descr="右上がり対角線 (反転)">
            <a:extLst>
              <a:ext uri="{FF2B5EF4-FFF2-40B4-BE49-F238E27FC236}">
                <a16:creationId xmlns:a16="http://schemas.microsoft.com/office/drawing/2014/main" id="{2010C24A-4840-44A0-A879-B71DD45216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3213100"/>
            <a:ext cx="1008063" cy="8651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677" name="Text Box 77">
            <a:extLst>
              <a:ext uri="{FF2B5EF4-FFF2-40B4-BE49-F238E27FC236}">
                <a16:creationId xmlns:a16="http://schemas.microsoft.com/office/drawing/2014/main" id="{970CD12A-EF80-4C5D-B7B1-6C3CF8EB1C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888" y="3487738"/>
            <a:ext cx="108108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5678" name="Text Box 78">
            <a:extLst>
              <a:ext uri="{FF2B5EF4-FFF2-40B4-BE49-F238E27FC236}">
                <a16:creationId xmlns:a16="http://schemas.microsoft.com/office/drawing/2014/main" id="{390292BC-EC89-4DBF-908E-22DAB4B104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3141663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5679" name="Group 79">
            <a:extLst>
              <a:ext uri="{FF2B5EF4-FFF2-40B4-BE49-F238E27FC236}">
                <a16:creationId xmlns:a16="http://schemas.microsoft.com/office/drawing/2014/main" id="{E5DDF24A-E100-451A-92FD-D94C049D57D1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3529013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2498551818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28771382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123021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549664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709599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9964713"/>
                  </a:ext>
                </a:extLst>
              </a:tr>
            </a:tbl>
          </a:graphicData>
        </a:graphic>
      </p:graphicFrame>
      <p:sp>
        <p:nvSpPr>
          <p:cNvPr id="25699" name="Text Box 99">
            <a:extLst>
              <a:ext uri="{FF2B5EF4-FFF2-40B4-BE49-F238E27FC236}">
                <a16:creationId xmlns:a16="http://schemas.microsoft.com/office/drawing/2014/main" id="{7E015C81-6A04-49B8-BA49-CB8BD0E1E8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357346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5700" name="Text Box 100">
            <a:extLst>
              <a:ext uri="{FF2B5EF4-FFF2-40B4-BE49-F238E27FC236}">
                <a16:creationId xmlns:a16="http://schemas.microsoft.com/office/drawing/2014/main" id="{8700EA29-833B-45C3-8247-87C188289A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3214688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25701" name="Line 101">
            <a:extLst>
              <a:ext uri="{FF2B5EF4-FFF2-40B4-BE49-F238E27FC236}">
                <a16:creationId xmlns:a16="http://schemas.microsoft.com/office/drawing/2014/main" id="{A9DB1CB8-D491-46E6-9F06-09C995FFEA7D}"/>
              </a:ext>
            </a:extLst>
          </p:cNvPr>
          <p:cNvSpPr>
            <a:spLocks noChangeShapeType="1"/>
          </p:cNvSpPr>
          <p:nvPr/>
        </p:nvSpPr>
        <p:spPr bwMode="auto">
          <a:xfrm>
            <a:off x="1639888" y="3430588"/>
            <a:ext cx="316865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703" name="Rectangle 103" descr="右上がり対角線 (反転)">
            <a:extLst>
              <a:ext uri="{FF2B5EF4-FFF2-40B4-BE49-F238E27FC236}">
                <a16:creationId xmlns:a16="http://schemas.microsoft.com/office/drawing/2014/main" id="{967C6A46-9EE7-4E9A-BD53-5A81100802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4365625"/>
            <a:ext cx="1008063" cy="8651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704" name="Text Box 104">
            <a:extLst>
              <a:ext uri="{FF2B5EF4-FFF2-40B4-BE49-F238E27FC236}">
                <a16:creationId xmlns:a16="http://schemas.microsoft.com/office/drawing/2014/main" id="{E7D91C56-3257-4B7A-AAAB-D1A651755C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888" y="4640263"/>
            <a:ext cx="108108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5705" name="Text Box 105">
            <a:extLst>
              <a:ext uri="{FF2B5EF4-FFF2-40B4-BE49-F238E27FC236}">
                <a16:creationId xmlns:a16="http://schemas.microsoft.com/office/drawing/2014/main" id="{998D2641-A143-4BE9-B836-B2650ABC72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4294188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5706" name="Group 106">
            <a:extLst>
              <a:ext uri="{FF2B5EF4-FFF2-40B4-BE49-F238E27FC236}">
                <a16:creationId xmlns:a16="http://schemas.microsoft.com/office/drawing/2014/main" id="{84768E6A-7D38-478A-A1AF-11986F3A716B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4681538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4006718616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865860889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5001121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1979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805420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4843993"/>
                  </a:ext>
                </a:extLst>
              </a:tr>
            </a:tbl>
          </a:graphicData>
        </a:graphic>
      </p:graphicFrame>
      <p:sp>
        <p:nvSpPr>
          <p:cNvPr id="25726" name="Text Box 126">
            <a:extLst>
              <a:ext uri="{FF2B5EF4-FFF2-40B4-BE49-F238E27FC236}">
                <a16:creationId xmlns:a16="http://schemas.microsoft.com/office/drawing/2014/main" id="{6936744A-006F-4C80-BB9E-36DDA39BFA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472598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5727" name="Text Box 127">
            <a:extLst>
              <a:ext uri="{FF2B5EF4-FFF2-40B4-BE49-F238E27FC236}">
                <a16:creationId xmlns:a16="http://schemas.microsoft.com/office/drawing/2014/main" id="{13DF7FCC-0748-48FE-B1A6-4750F80BCF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4367213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25728" name="Line 128">
            <a:extLst>
              <a:ext uri="{FF2B5EF4-FFF2-40B4-BE49-F238E27FC236}">
                <a16:creationId xmlns:a16="http://schemas.microsoft.com/office/drawing/2014/main" id="{FBCC931A-6018-4BA5-BE85-75ADF107201B}"/>
              </a:ext>
            </a:extLst>
          </p:cNvPr>
          <p:cNvSpPr>
            <a:spLocks noChangeShapeType="1"/>
          </p:cNvSpPr>
          <p:nvPr/>
        </p:nvSpPr>
        <p:spPr bwMode="auto">
          <a:xfrm>
            <a:off x="1639888" y="4583113"/>
            <a:ext cx="316865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730" name="Rectangle 130" descr="右上がり対角線 (反転)">
            <a:extLst>
              <a:ext uri="{FF2B5EF4-FFF2-40B4-BE49-F238E27FC236}">
                <a16:creationId xmlns:a16="http://schemas.microsoft.com/office/drawing/2014/main" id="{1C9497A4-D039-4834-9512-2E93325A27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5516563"/>
            <a:ext cx="1008063" cy="865187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731" name="Text Box 131">
            <a:extLst>
              <a:ext uri="{FF2B5EF4-FFF2-40B4-BE49-F238E27FC236}">
                <a16:creationId xmlns:a16="http://schemas.microsoft.com/office/drawing/2014/main" id="{94A7C789-1428-4126-A144-E5B8A33E45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888" y="5791200"/>
            <a:ext cx="108108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5732" name="Text Box 132">
            <a:extLst>
              <a:ext uri="{FF2B5EF4-FFF2-40B4-BE49-F238E27FC236}">
                <a16:creationId xmlns:a16="http://schemas.microsoft.com/office/drawing/2014/main" id="{AB2DFAA8-D1B1-40EF-B61D-4CD8FF962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5445125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5733" name="Group 133">
            <a:extLst>
              <a:ext uri="{FF2B5EF4-FFF2-40B4-BE49-F238E27FC236}">
                <a16:creationId xmlns:a16="http://schemas.microsoft.com/office/drawing/2014/main" id="{990D1767-2F49-4D66-B992-A2571F4789FE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5832475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1617282201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1429005687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9647117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186356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429968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7144858"/>
                  </a:ext>
                </a:extLst>
              </a:tr>
            </a:tbl>
          </a:graphicData>
        </a:graphic>
      </p:graphicFrame>
      <p:sp>
        <p:nvSpPr>
          <p:cNvPr id="25753" name="Text Box 153">
            <a:extLst>
              <a:ext uri="{FF2B5EF4-FFF2-40B4-BE49-F238E27FC236}">
                <a16:creationId xmlns:a16="http://schemas.microsoft.com/office/drawing/2014/main" id="{C7FD139A-301B-4E09-B437-E67326A940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587692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5754" name="Text Box 154">
            <a:extLst>
              <a:ext uri="{FF2B5EF4-FFF2-40B4-BE49-F238E27FC236}">
                <a16:creationId xmlns:a16="http://schemas.microsoft.com/office/drawing/2014/main" id="{8A03B6DB-5925-4571-B8DA-803273AFCF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5518150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25755" name="Line 155">
            <a:extLst>
              <a:ext uri="{FF2B5EF4-FFF2-40B4-BE49-F238E27FC236}">
                <a16:creationId xmlns:a16="http://schemas.microsoft.com/office/drawing/2014/main" id="{04E9A14E-A3E9-443D-B87E-5EF41CEDB4DF}"/>
              </a:ext>
            </a:extLst>
          </p:cNvPr>
          <p:cNvSpPr>
            <a:spLocks noChangeShapeType="1"/>
          </p:cNvSpPr>
          <p:nvPr/>
        </p:nvSpPr>
        <p:spPr bwMode="auto">
          <a:xfrm>
            <a:off x="1639888" y="5734050"/>
            <a:ext cx="316865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757" name="Rectangle 157" descr="右上がり対角線 (反転)">
            <a:extLst>
              <a:ext uri="{FF2B5EF4-FFF2-40B4-BE49-F238E27FC236}">
                <a16:creationId xmlns:a16="http://schemas.microsoft.com/office/drawing/2014/main" id="{7A3AF1CA-8DED-4FF5-94D3-08F7F02166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908050"/>
            <a:ext cx="1008062" cy="8651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758" name="Text Box 158">
            <a:extLst>
              <a:ext uri="{FF2B5EF4-FFF2-40B4-BE49-F238E27FC236}">
                <a16:creationId xmlns:a16="http://schemas.microsoft.com/office/drawing/2014/main" id="{50549D56-FE6F-4FD0-B502-7B0FA67F2A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1182688"/>
            <a:ext cx="1081088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5759" name="Text Box 159">
            <a:extLst>
              <a:ext uri="{FF2B5EF4-FFF2-40B4-BE49-F238E27FC236}">
                <a16:creationId xmlns:a16="http://schemas.microsoft.com/office/drawing/2014/main" id="{CEC5AA2B-8658-48E3-A72A-E18D267CB6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963" y="836613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5760" name="Group 160">
            <a:extLst>
              <a:ext uri="{FF2B5EF4-FFF2-40B4-BE49-F238E27FC236}">
                <a16:creationId xmlns:a16="http://schemas.microsoft.com/office/drawing/2014/main" id="{18A59A67-9CBB-48A7-9045-2C93F35DEAAF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1223963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589028192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947389101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6600095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98475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747989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915924"/>
                  </a:ext>
                </a:extLst>
              </a:tr>
            </a:tbl>
          </a:graphicData>
        </a:graphic>
      </p:graphicFrame>
      <p:sp>
        <p:nvSpPr>
          <p:cNvPr id="25780" name="Text Box 180">
            <a:extLst>
              <a:ext uri="{FF2B5EF4-FFF2-40B4-BE49-F238E27FC236}">
                <a16:creationId xmlns:a16="http://schemas.microsoft.com/office/drawing/2014/main" id="{F84B7A93-7853-43E5-AD48-D736FB0877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12684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5781" name="Text Box 181">
            <a:extLst>
              <a:ext uri="{FF2B5EF4-FFF2-40B4-BE49-F238E27FC236}">
                <a16:creationId xmlns:a16="http://schemas.microsoft.com/office/drawing/2014/main" id="{87071FE5-3DAB-465D-9A1A-CF7484FFAD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909638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25782" name="Line 182">
            <a:extLst>
              <a:ext uri="{FF2B5EF4-FFF2-40B4-BE49-F238E27FC236}">
                <a16:creationId xmlns:a16="http://schemas.microsoft.com/office/drawing/2014/main" id="{4488370F-2640-4DC8-979A-F090704EDEFB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8400" y="1125538"/>
            <a:ext cx="316865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784" name="Rectangle 184" descr="右上がり対角線 (反転)">
            <a:extLst>
              <a:ext uri="{FF2B5EF4-FFF2-40B4-BE49-F238E27FC236}">
                <a16:creationId xmlns:a16="http://schemas.microsoft.com/office/drawing/2014/main" id="{36F4B2C7-6749-4C2C-A255-84C4959430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2060575"/>
            <a:ext cx="1008062" cy="8651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785" name="Text Box 185">
            <a:extLst>
              <a:ext uri="{FF2B5EF4-FFF2-40B4-BE49-F238E27FC236}">
                <a16:creationId xmlns:a16="http://schemas.microsoft.com/office/drawing/2014/main" id="{FC5A5680-6FE8-4FAF-AA54-3021201334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2335213"/>
            <a:ext cx="1081088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5786" name="Text Box 186">
            <a:extLst>
              <a:ext uri="{FF2B5EF4-FFF2-40B4-BE49-F238E27FC236}">
                <a16:creationId xmlns:a16="http://schemas.microsoft.com/office/drawing/2014/main" id="{3726C3AB-D315-4FC2-9583-BA0D181293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963" y="1989138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5787" name="Group 187">
            <a:extLst>
              <a:ext uri="{FF2B5EF4-FFF2-40B4-BE49-F238E27FC236}">
                <a16:creationId xmlns:a16="http://schemas.microsoft.com/office/drawing/2014/main" id="{F8962B2B-54AA-4A80-B3E1-E88C8FC6BE60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2376488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159900992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271110874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1470490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773665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392185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2257819"/>
                  </a:ext>
                </a:extLst>
              </a:tr>
            </a:tbl>
          </a:graphicData>
        </a:graphic>
      </p:graphicFrame>
      <p:sp>
        <p:nvSpPr>
          <p:cNvPr id="25807" name="Text Box 207">
            <a:extLst>
              <a:ext uri="{FF2B5EF4-FFF2-40B4-BE49-F238E27FC236}">
                <a16:creationId xmlns:a16="http://schemas.microsoft.com/office/drawing/2014/main" id="{D71C4457-2DF4-415E-A2A2-E5E6B56534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242093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5808" name="Text Box 208">
            <a:extLst>
              <a:ext uri="{FF2B5EF4-FFF2-40B4-BE49-F238E27FC236}">
                <a16:creationId xmlns:a16="http://schemas.microsoft.com/office/drawing/2014/main" id="{F8C11EB1-7472-4FB8-A74A-DD10BA7DCB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2062163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25809" name="Line 209">
            <a:extLst>
              <a:ext uri="{FF2B5EF4-FFF2-40B4-BE49-F238E27FC236}">
                <a16:creationId xmlns:a16="http://schemas.microsoft.com/office/drawing/2014/main" id="{1D7600A0-3537-45D7-94B7-DD6701DAA9B2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8400" y="2278063"/>
            <a:ext cx="316865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811" name="Rectangle 211" descr="右上がり対角線 (反転)">
            <a:extLst>
              <a:ext uri="{FF2B5EF4-FFF2-40B4-BE49-F238E27FC236}">
                <a16:creationId xmlns:a16="http://schemas.microsoft.com/office/drawing/2014/main" id="{3107B446-1B88-4171-8815-246CE77464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3213100"/>
            <a:ext cx="1008062" cy="8651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812" name="Text Box 212">
            <a:extLst>
              <a:ext uri="{FF2B5EF4-FFF2-40B4-BE49-F238E27FC236}">
                <a16:creationId xmlns:a16="http://schemas.microsoft.com/office/drawing/2014/main" id="{803D0086-0DC9-47FF-9FF0-F21DBF4195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3487738"/>
            <a:ext cx="1081088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5813" name="Text Box 213">
            <a:extLst>
              <a:ext uri="{FF2B5EF4-FFF2-40B4-BE49-F238E27FC236}">
                <a16:creationId xmlns:a16="http://schemas.microsoft.com/office/drawing/2014/main" id="{B753562A-1889-45F6-980E-FB86A7647A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963" y="3141663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5814" name="Group 214">
            <a:extLst>
              <a:ext uri="{FF2B5EF4-FFF2-40B4-BE49-F238E27FC236}">
                <a16:creationId xmlns:a16="http://schemas.microsoft.com/office/drawing/2014/main" id="{E629FBF1-FFD5-4BC3-B6D2-859573DFCF1F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3529013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13888775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4137817852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8427788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842811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423969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6428066"/>
                  </a:ext>
                </a:extLst>
              </a:tr>
            </a:tbl>
          </a:graphicData>
        </a:graphic>
      </p:graphicFrame>
      <p:sp>
        <p:nvSpPr>
          <p:cNvPr id="25834" name="Text Box 234">
            <a:extLst>
              <a:ext uri="{FF2B5EF4-FFF2-40B4-BE49-F238E27FC236}">
                <a16:creationId xmlns:a16="http://schemas.microsoft.com/office/drawing/2014/main" id="{C73616CF-407E-4AED-8ACD-4D14F3E248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357346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5835" name="Text Box 235">
            <a:extLst>
              <a:ext uri="{FF2B5EF4-FFF2-40B4-BE49-F238E27FC236}">
                <a16:creationId xmlns:a16="http://schemas.microsoft.com/office/drawing/2014/main" id="{0DDE3590-65F9-44FF-BA9D-42A9164D44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3214688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25836" name="Line 236">
            <a:extLst>
              <a:ext uri="{FF2B5EF4-FFF2-40B4-BE49-F238E27FC236}">
                <a16:creationId xmlns:a16="http://schemas.microsoft.com/office/drawing/2014/main" id="{89B7EE7E-D577-4E15-B65A-83AC285B755C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8400" y="3430588"/>
            <a:ext cx="316865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838" name="Rectangle 238" descr="右上がり対角線 (反転)">
            <a:extLst>
              <a:ext uri="{FF2B5EF4-FFF2-40B4-BE49-F238E27FC236}">
                <a16:creationId xmlns:a16="http://schemas.microsoft.com/office/drawing/2014/main" id="{2734DF1D-04FE-4ED8-8096-07B625E63F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4365625"/>
            <a:ext cx="1008062" cy="8651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839" name="Text Box 239">
            <a:extLst>
              <a:ext uri="{FF2B5EF4-FFF2-40B4-BE49-F238E27FC236}">
                <a16:creationId xmlns:a16="http://schemas.microsoft.com/office/drawing/2014/main" id="{02895726-A5B3-49A6-8867-5CDBF9AA53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4640263"/>
            <a:ext cx="1081088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5840" name="Text Box 240">
            <a:extLst>
              <a:ext uri="{FF2B5EF4-FFF2-40B4-BE49-F238E27FC236}">
                <a16:creationId xmlns:a16="http://schemas.microsoft.com/office/drawing/2014/main" id="{A746BA15-7EDC-4CCE-82FE-66E5DF5670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963" y="4294188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5841" name="Group 241">
            <a:extLst>
              <a:ext uri="{FF2B5EF4-FFF2-40B4-BE49-F238E27FC236}">
                <a16:creationId xmlns:a16="http://schemas.microsoft.com/office/drawing/2014/main" id="{7AC1B0A5-5C26-4F90-9C49-F6851696E29B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4681538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390205715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728027857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8039039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607274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22050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8851398"/>
                  </a:ext>
                </a:extLst>
              </a:tr>
            </a:tbl>
          </a:graphicData>
        </a:graphic>
      </p:graphicFrame>
      <p:sp>
        <p:nvSpPr>
          <p:cNvPr id="25861" name="Text Box 261">
            <a:extLst>
              <a:ext uri="{FF2B5EF4-FFF2-40B4-BE49-F238E27FC236}">
                <a16:creationId xmlns:a16="http://schemas.microsoft.com/office/drawing/2014/main" id="{3D152E27-F3EE-4640-B249-CDF6D0A84C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472598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5862" name="Text Box 262">
            <a:extLst>
              <a:ext uri="{FF2B5EF4-FFF2-40B4-BE49-F238E27FC236}">
                <a16:creationId xmlns:a16="http://schemas.microsoft.com/office/drawing/2014/main" id="{3110F7E0-A49C-414F-9F85-74DF2F3E57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4367213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25863" name="Line 263">
            <a:extLst>
              <a:ext uri="{FF2B5EF4-FFF2-40B4-BE49-F238E27FC236}">
                <a16:creationId xmlns:a16="http://schemas.microsoft.com/office/drawing/2014/main" id="{CE6EF976-9749-4D6D-8F99-4C13964E475E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8400" y="4583113"/>
            <a:ext cx="316865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865" name="Rectangle 265" descr="右上がり対角線 (反転)">
            <a:extLst>
              <a:ext uri="{FF2B5EF4-FFF2-40B4-BE49-F238E27FC236}">
                <a16:creationId xmlns:a16="http://schemas.microsoft.com/office/drawing/2014/main" id="{F999B54F-7287-41F3-92B2-A00258ED90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5516563"/>
            <a:ext cx="1008062" cy="865187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866" name="Text Box 266">
            <a:extLst>
              <a:ext uri="{FF2B5EF4-FFF2-40B4-BE49-F238E27FC236}">
                <a16:creationId xmlns:a16="http://schemas.microsoft.com/office/drawing/2014/main" id="{AA249C9C-9706-40E5-AA08-FB600E27EE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5791200"/>
            <a:ext cx="1081088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5867" name="Text Box 267">
            <a:extLst>
              <a:ext uri="{FF2B5EF4-FFF2-40B4-BE49-F238E27FC236}">
                <a16:creationId xmlns:a16="http://schemas.microsoft.com/office/drawing/2014/main" id="{8BB0F795-F25C-4709-A0B6-39A756BA69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963" y="5445125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5868" name="Group 268">
            <a:extLst>
              <a:ext uri="{FF2B5EF4-FFF2-40B4-BE49-F238E27FC236}">
                <a16:creationId xmlns:a16="http://schemas.microsoft.com/office/drawing/2014/main" id="{8D7B8B64-BFE2-46B8-85DD-E3B0C2ED169F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5832475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873110319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4097945628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2714352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060223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314469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2657712"/>
                  </a:ext>
                </a:extLst>
              </a:tr>
            </a:tbl>
          </a:graphicData>
        </a:graphic>
      </p:graphicFrame>
      <p:sp>
        <p:nvSpPr>
          <p:cNvPr id="25888" name="Text Box 288">
            <a:extLst>
              <a:ext uri="{FF2B5EF4-FFF2-40B4-BE49-F238E27FC236}">
                <a16:creationId xmlns:a16="http://schemas.microsoft.com/office/drawing/2014/main" id="{FCA720D2-491F-4F08-A4A0-A9081CD7BD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587692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5889" name="Text Box 289">
            <a:extLst>
              <a:ext uri="{FF2B5EF4-FFF2-40B4-BE49-F238E27FC236}">
                <a16:creationId xmlns:a16="http://schemas.microsoft.com/office/drawing/2014/main" id="{51F958CF-6E4E-49AE-B6DF-A52117BC0B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5518150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25890" name="Line 290">
            <a:extLst>
              <a:ext uri="{FF2B5EF4-FFF2-40B4-BE49-F238E27FC236}">
                <a16:creationId xmlns:a16="http://schemas.microsoft.com/office/drawing/2014/main" id="{9FE21D24-0063-4F87-9B75-1477E989B365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8400" y="5734050"/>
            <a:ext cx="316865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C6FFF5F0-74C7-45F4-AD96-EB7D83FDE0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26646" name="Rectangle 22" descr="右上がり対角線 (反転)">
            <a:extLst>
              <a:ext uri="{FF2B5EF4-FFF2-40B4-BE49-F238E27FC236}">
                <a16:creationId xmlns:a16="http://schemas.microsoft.com/office/drawing/2014/main" id="{DE968F41-5B72-47BB-AEF5-313D59A51E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908050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647" name="Text Box 23">
            <a:extLst>
              <a:ext uri="{FF2B5EF4-FFF2-40B4-BE49-F238E27FC236}">
                <a16:creationId xmlns:a16="http://schemas.microsoft.com/office/drawing/2014/main" id="{DA5A3FB0-D3EA-45D3-846B-C4E67AEC35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3988" y="1203325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6648" name="Text Box 24">
            <a:extLst>
              <a:ext uri="{FF2B5EF4-FFF2-40B4-BE49-F238E27FC236}">
                <a16:creationId xmlns:a16="http://schemas.microsoft.com/office/drawing/2014/main" id="{564F767A-1E58-4BEC-B8FD-3032DB3608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2550" y="896938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6649" name="Group 25">
            <a:extLst>
              <a:ext uri="{FF2B5EF4-FFF2-40B4-BE49-F238E27FC236}">
                <a16:creationId xmlns:a16="http://schemas.microsoft.com/office/drawing/2014/main" id="{4C1C5F44-3C0A-48B0-8D4D-04AB1BEACEE7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981075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449175363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836229191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0572359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469619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47060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4828109"/>
                  </a:ext>
                </a:extLst>
              </a:tr>
            </a:tbl>
          </a:graphicData>
        </a:graphic>
      </p:graphicFrame>
      <p:sp>
        <p:nvSpPr>
          <p:cNvPr id="26669" name="Text Box 45">
            <a:extLst>
              <a:ext uri="{FF2B5EF4-FFF2-40B4-BE49-F238E27FC236}">
                <a16:creationId xmlns:a16="http://schemas.microsoft.com/office/drawing/2014/main" id="{2D10F6C2-C07D-45E8-A609-13B51054E8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1196975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6670" name="Text Box 46">
            <a:extLst>
              <a:ext uri="{FF2B5EF4-FFF2-40B4-BE49-F238E27FC236}">
                <a16:creationId xmlns:a16="http://schemas.microsoft.com/office/drawing/2014/main" id="{5558F6B6-D6CB-4765-8CEF-20CD048C58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1516063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26699" name="Rectangle 75" descr="右上がり対角線 (反転)">
            <a:extLst>
              <a:ext uri="{FF2B5EF4-FFF2-40B4-BE49-F238E27FC236}">
                <a16:creationId xmlns:a16="http://schemas.microsoft.com/office/drawing/2014/main" id="{D96D1122-3B3A-468B-A6D0-B26572A888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1844675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700" name="Text Box 76">
            <a:extLst>
              <a:ext uri="{FF2B5EF4-FFF2-40B4-BE49-F238E27FC236}">
                <a16:creationId xmlns:a16="http://schemas.microsoft.com/office/drawing/2014/main" id="{A1C5B0BA-AEBB-4672-8A93-AC6DDF3525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3988" y="2139950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6701" name="Text Box 77">
            <a:extLst>
              <a:ext uri="{FF2B5EF4-FFF2-40B4-BE49-F238E27FC236}">
                <a16:creationId xmlns:a16="http://schemas.microsoft.com/office/drawing/2014/main" id="{1AA04B44-E693-4854-BD21-262CDA1958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2550" y="1833563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6702" name="Group 78">
            <a:extLst>
              <a:ext uri="{FF2B5EF4-FFF2-40B4-BE49-F238E27FC236}">
                <a16:creationId xmlns:a16="http://schemas.microsoft.com/office/drawing/2014/main" id="{A668DD84-F4FB-4C67-BCD1-1723145332DB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1917700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180300616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893749838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856754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883668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003778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2261242"/>
                  </a:ext>
                </a:extLst>
              </a:tr>
            </a:tbl>
          </a:graphicData>
        </a:graphic>
      </p:graphicFrame>
      <p:sp>
        <p:nvSpPr>
          <p:cNvPr id="26722" name="Text Box 98">
            <a:extLst>
              <a:ext uri="{FF2B5EF4-FFF2-40B4-BE49-F238E27FC236}">
                <a16:creationId xmlns:a16="http://schemas.microsoft.com/office/drawing/2014/main" id="{86EA2BA1-FD0A-4F70-8CA7-1E8EBA6C8B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2133600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6723" name="Text Box 99">
            <a:extLst>
              <a:ext uri="{FF2B5EF4-FFF2-40B4-BE49-F238E27FC236}">
                <a16:creationId xmlns:a16="http://schemas.microsoft.com/office/drawing/2014/main" id="{74D97CA8-E730-4B5D-98D2-24C68D65FA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2452688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26725" name="Rectangle 101" descr="右上がり対角線 (反転)">
            <a:extLst>
              <a:ext uri="{FF2B5EF4-FFF2-40B4-BE49-F238E27FC236}">
                <a16:creationId xmlns:a16="http://schemas.microsoft.com/office/drawing/2014/main" id="{0459CF0B-483C-49B6-AA98-D569BEAF3F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781300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726" name="Text Box 102">
            <a:extLst>
              <a:ext uri="{FF2B5EF4-FFF2-40B4-BE49-F238E27FC236}">
                <a16:creationId xmlns:a16="http://schemas.microsoft.com/office/drawing/2014/main" id="{755D46D8-E1C3-40F8-BE42-BD6C8D3CC4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3988" y="3076575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6727" name="Text Box 103">
            <a:extLst>
              <a:ext uri="{FF2B5EF4-FFF2-40B4-BE49-F238E27FC236}">
                <a16:creationId xmlns:a16="http://schemas.microsoft.com/office/drawing/2014/main" id="{90F55336-993A-4445-8007-9EDF0C7F3C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2550" y="2770188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6728" name="Group 104">
            <a:extLst>
              <a:ext uri="{FF2B5EF4-FFF2-40B4-BE49-F238E27FC236}">
                <a16:creationId xmlns:a16="http://schemas.microsoft.com/office/drawing/2014/main" id="{09212EA0-D24D-460F-A23F-DC0A8A336455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2854325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2386717783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3399742873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9723523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353843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378312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2667238"/>
                  </a:ext>
                </a:extLst>
              </a:tr>
            </a:tbl>
          </a:graphicData>
        </a:graphic>
      </p:graphicFrame>
      <p:sp>
        <p:nvSpPr>
          <p:cNvPr id="26748" name="Text Box 124">
            <a:extLst>
              <a:ext uri="{FF2B5EF4-FFF2-40B4-BE49-F238E27FC236}">
                <a16:creationId xmlns:a16="http://schemas.microsoft.com/office/drawing/2014/main" id="{E89D1091-8781-4B5A-9390-66589141AD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3070225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6749" name="Text Box 125">
            <a:extLst>
              <a:ext uri="{FF2B5EF4-FFF2-40B4-BE49-F238E27FC236}">
                <a16:creationId xmlns:a16="http://schemas.microsoft.com/office/drawing/2014/main" id="{28968927-F70C-4624-9ABF-7247ECC8E3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3389313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26751" name="Rectangle 127" descr="右上がり対角線 (反転)">
            <a:extLst>
              <a:ext uri="{FF2B5EF4-FFF2-40B4-BE49-F238E27FC236}">
                <a16:creationId xmlns:a16="http://schemas.microsoft.com/office/drawing/2014/main" id="{4E061363-DF74-4417-97CB-1F96524EFA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3716338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752" name="Text Box 128">
            <a:extLst>
              <a:ext uri="{FF2B5EF4-FFF2-40B4-BE49-F238E27FC236}">
                <a16:creationId xmlns:a16="http://schemas.microsoft.com/office/drawing/2014/main" id="{D75367E5-52B8-4632-AC9F-5B13B5076D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3988" y="4011613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6753" name="Text Box 129">
            <a:extLst>
              <a:ext uri="{FF2B5EF4-FFF2-40B4-BE49-F238E27FC236}">
                <a16:creationId xmlns:a16="http://schemas.microsoft.com/office/drawing/2014/main" id="{FD02BC9E-8CE2-4E42-9C74-7F8272026C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2550" y="3705225"/>
            <a:ext cx="779463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6754" name="Group 130">
            <a:extLst>
              <a:ext uri="{FF2B5EF4-FFF2-40B4-BE49-F238E27FC236}">
                <a16:creationId xmlns:a16="http://schemas.microsoft.com/office/drawing/2014/main" id="{3DC37DCE-5E6F-4F9D-B690-733E4B3F30E8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3789363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3171643926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322439423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0953884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049956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235410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934905"/>
                  </a:ext>
                </a:extLst>
              </a:tr>
            </a:tbl>
          </a:graphicData>
        </a:graphic>
      </p:graphicFrame>
      <p:sp>
        <p:nvSpPr>
          <p:cNvPr id="26774" name="Text Box 150">
            <a:extLst>
              <a:ext uri="{FF2B5EF4-FFF2-40B4-BE49-F238E27FC236}">
                <a16:creationId xmlns:a16="http://schemas.microsoft.com/office/drawing/2014/main" id="{65FE7AF3-BD22-42E2-8A4B-835CE30FBD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400526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6775" name="Text Box 151">
            <a:extLst>
              <a:ext uri="{FF2B5EF4-FFF2-40B4-BE49-F238E27FC236}">
                <a16:creationId xmlns:a16="http://schemas.microsoft.com/office/drawing/2014/main" id="{2AE9D772-0FD0-439D-B725-C816C89E6E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4324350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26777" name="Rectangle 153" descr="右上がり対角線 (反転)">
            <a:extLst>
              <a:ext uri="{FF2B5EF4-FFF2-40B4-BE49-F238E27FC236}">
                <a16:creationId xmlns:a16="http://schemas.microsoft.com/office/drawing/2014/main" id="{16647EAE-0E61-42BA-9E54-A1A34FBE79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4652963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778" name="Text Box 154">
            <a:extLst>
              <a:ext uri="{FF2B5EF4-FFF2-40B4-BE49-F238E27FC236}">
                <a16:creationId xmlns:a16="http://schemas.microsoft.com/office/drawing/2014/main" id="{FE856D60-F331-4FDB-B934-6CD76579AE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3988" y="4948238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6779" name="Text Box 155">
            <a:extLst>
              <a:ext uri="{FF2B5EF4-FFF2-40B4-BE49-F238E27FC236}">
                <a16:creationId xmlns:a16="http://schemas.microsoft.com/office/drawing/2014/main" id="{75DD46CA-5F0A-4BE9-9DF4-CE094CBD9B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2550" y="4641850"/>
            <a:ext cx="779463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6780" name="Group 156">
            <a:extLst>
              <a:ext uri="{FF2B5EF4-FFF2-40B4-BE49-F238E27FC236}">
                <a16:creationId xmlns:a16="http://schemas.microsoft.com/office/drawing/2014/main" id="{D4034A7F-558C-4CE6-B5CE-CF38965AA72F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4725988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2639777908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4268547931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6869688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001719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010096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763334"/>
                  </a:ext>
                </a:extLst>
              </a:tr>
            </a:tbl>
          </a:graphicData>
        </a:graphic>
      </p:graphicFrame>
      <p:sp>
        <p:nvSpPr>
          <p:cNvPr id="26800" name="Text Box 176">
            <a:extLst>
              <a:ext uri="{FF2B5EF4-FFF2-40B4-BE49-F238E27FC236}">
                <a16:creationId xmlns:a16="http://schemas.microsoft.com/office/drawing/2014/main" id="{B1C19440-E34B-4483-BC0F-D867007796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494188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6801" name="Text Box 177">
            <a:extLst>
              <a:ext uri="{FF2B5EF4-FFF2-40B4-BE49-F238E27FC236}">
                <a16:creationId xmlns:a16="http://schemas.microsoft.com/office/drawing/2014/main" id="{AC339154-043D-4FFB-94D8-8CDB5D742E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5260975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26803" name="Rectangle 179" descr="右上がり対角線 (反転)">
            <a:extLst>
              <a:ext uri="{FF2B5EF4-FFF2-40B4-BE49-F238E27FC236}">
                <a16:creationId xmlns:a16="http://schemas.microsoft.com/office/drawing/2014/main" id="{CA028C2C-05AC-4D00-A68E-ADF3D94FD7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5589588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04" name="Text Box 180">
            <a:extLst>
              <a:ext uri="{FF2B5EF4-FFF2-40B4-BE49-F238E27FC236}">
                <a16:creationId xmlns:a16="http://schemas.microsoft.com/office/drawing/2014/main" id="{F345DD0D-8C29-418C-9561-274B792B7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3988" y="5884863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6805" name="Text Box 181">
            <a:extLst>
              <a:ext uri="{FF2B5EF4-FFF2-40B4-BE49-F238E27FC236}">
                <a16:creationId xmlns:a16="http://schemas.microsoft.com/office/drawing/2014/main" id="{129E51C8-A79A-4510-8A30-C0AC6A8D61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2550" y="5578475"/>
            <a:ext cx="779463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6806" name="Group 182">
            <a:extLst>
              <a:ext uri="{FF2B5EF4-FFF2-40B4-BE49-F238E27FC236}">
                <a16:creationId xmlns:a16="http://schemas.microsoft.com/office/drawing/2014/main" id="{CB6704C5-A2BA-4E15-A124-EBEF18F59133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5662613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2060287082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3288466082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4964001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971322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097306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5965495"/>
                  </a:ext>
                </a:extLst>
              </a:tr>
            </a:tbl>
          </a:graphicData>
        </a:graphic>
      </p:graphicFrame>
      <p:sp>
        <p:nvSpPr>
          <p:cNvPr id="26826" name="Text Box 202">
            <a:extLst>
              <a:ext uri="{FF2B5EF4-FFF2-40B4-BE49-F238E27FC236}">
                <a16:creationId xmlns:a16="http://schemas.microsoft.com/office/drawing/2014/main" id="{5064DA03-00B9-403A-9DDF-125ECDEBE1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587851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6827" name="Text Box 203">
            <a:extLst>
              <a:ext uri="{FF2B5EF4-FFF2-40B4-BE49-F238E27FC236}">
                <a16:creationId xmlns:a16="http://schemas.microsoft.com/office/drawing/2014/main" id="{903B27B4-B35F-4DAB-BFCD-86E35A08D7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6197600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26829" name="Rectangle 205" descr="右上がり対角線 (反転)">
            <a:extLst>
              <a:ext uri="{FF2B5EF4-FFF2-40B4-BE49-F238E27FC236}">
                <a16:creationId xmlns:a16="http://schemas.microsoft.com/office/drawing/2014/main" id="{DAD44EF4-287F-4664-BA9C-DFD643C9EB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908050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30" name="Text Box 206">
            <a:extLst>
              <a:ext uri="{FF2B5EF4-FFF2-40B4-BE49-F238E27FC236}">
                <a16:creationId xmlns:a16="http://schemas.microsoft.com/office/drawing/2014/main" id="{786BFDED-0589-41B1-B359-125B87B3C3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1203325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6831" name="Text Box 207">
            <a:extLst>
              <a:ext uri="{FF2B5EF4-FFF2-40B4-BE49-F238E27FC236}">
                <a16:creationId xmlns:a16="http://schemas.microsoft.com/office/drawing/2014/main" id="{4249234D-2659-4FA7-B1C9-CF4C9E5D70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1063" y="896938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6832" name="Group 208">
            <a:extLst>
              <a:ext uri="{FF2B5EF4-FFF2-40B4-BE49-F238E27FC236}">
                <a16:creationId xmlns:a16="http://schemas.microsoft.com/office/drawing/2014/main" id="{1B3D089B-80A7-4DCF-B8D7-130DACCA459B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981075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004977897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394742905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8675717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597487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473118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7399249"/>
                  </a:ext>
                </a:extLst>
              </a:tr>
            </a:tbl>
          </a:graphicData>
        </a:graphic>
      </p:graphicFrame>
      <p:sp>
        <p:nvSpPr>
          <p:cNvPr id="26852" name="Text Box 228">
            <a:extLst>
              <a:ext uri="{FF2B5EF4-FFF2-40B4-BE49-F238E27FC236}">
                <a16:creationId xmlns:a16="http://schemas.microsoft.com/office/drawing/2014/main" id="{04A09EA3-7BF1-42A7-BC98-079667689E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1196975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6853" name="Text Box 229">
            <a:extLst>
              <a:ext uri="{FF2B5EF4-FFF2-40B4-BE49-F238E27FC236}">
                <a16:creationId xmlns:a16="http://schemas.microsoft.com/office/drawing/2014/main" id="{4760A845-9FC6-40AF-9B49-9BC16BBC7B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1516063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26855" name="Rectangle 231" descr="右上がり対角線 (反転)">
            <a:extLst>
              <a:ext uri="{FF2B5EF4-FFF2-40B4-BE49-F238E27FC236}">
                <a16:creationId xmlns:a16="http://schemas.microsoft.com/office/drawing/2014/main" id="{8924BED4-E99F-4605-A6D2-5617602E88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1844675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56" name="Text Box 232">
            <a:extLst>
              <a:ext uri="{FF2B5EF4-FFF2-40B4-BE49-F238E27FC236}">
                <a16:creationId xmlns:a16="http://schemas.microsoft.com/office/drawing/2014/main" id="{EEC71BBE-E031-4F67-B5E5-47E9111ACE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2139950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6857" name="Text Box 233">
            <a:extLst>
              <a:ext uri="{FF2B5EF4-FFF2-40B4-BE49-F238E27FC236}">
                <a16:creationId xmlns:a16="http://schemas.microsoft.com/office/drawing/2014/main" id="{D4212F5B-C97F-4BA6-9F88-677AD0BB8D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1063" y="1833563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6858" name="Group 234">
            <a:extLst>
              <a:ext uri="{FF2B5EF4-FFF2-40B4-BE49-F238E27FC236}">
                <a16:creationId xmlns:a16="http://schemas.microsoft.com/office/drawing/2014/main" id="{DE2AE8D2-771B-4918-8750-7039C30AE3F9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1917700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026985892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064829378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2880674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287197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473393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8443468"/>
                  </a:ext>
                </a:extLst>
              </a:tr>
            </a:tbl>
          </a:graphicData>
        </a:graphic>
      </p:graphicFrame>
      <p:sp>
        <p:nvSpPr>
          <p:cNvPr id="26878" name="Text Box 254">
            <a:extLst>
              <a:ext uri="{FF2B5EF4-FFF2-40B4-BE49-F238E27FC236}">
                <a16:creationId xmlns:a16="http://schemas.microsoft.com/office/drawing/2014/main" id="{DA3FE50B-16D7-4E09-8040-BFF0EBC3EB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2133600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6879" name="Text Box 255">
            <a:extLst>
              <a:ext uri="{FF2B5EF4-FFF2-40B4-BE49-F238E27FC236}">
                <a16:creationId xmlns:a16="http://schemas.microsoft.com/office/drawing/2014/main" id="{8321BA76-CBFA-4C26-8402-DCD10CBF8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2452688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26881" name="Rectangle 257" descr="右上がり対角線 (反転)">
            <a:extLst>
              <a:ext uri="{FF2B5EF4-FFF2-40B4-BE49-F238E27FC236}">
                <a16:creationId xmlns:a16="http://schemas.microsoft.com/office/drawing/2014/main" id="{1E9DEAF4-5536-4B8F-B5EA-D905AD2EF9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2781300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82" name="Text Box 258">
            <a:extLst>
              <a:ext uri="{FF2B5EF4-FFF2-40B4-BE49-F238E27FC236}">
                <a16:creationId xmlns:a16="http://schemas.microsoft.com/office/drawing/2014/main" id="{4530F5C2-AC00-478B-95A1-85742A900E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3076575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6883" name="Text Box 259">
            <a:extLst>
              <a:ext uri="{FF2B5EF4-FFF2-40B4-BE49-F238E27FC236}">
                <a16:creationId xmlns:a16="http://schemas.microsoft.com/office/drawing/2014/main" id="{68F44EBF-40B8-4506-9C34-99DAB1F443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1063" y="2770188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6884" name="Group 260">
            <a:extLst>
              <a:ext uri="{FF2B5EF4-FFF2-40B4-BE49-F238E27FC236}">
                <a16:creationId xmlns:a16="http://schemas.microsoft.com/office/drawing/2014/main" id="{D2562F64-4D70-4264-8D4A-231FD7FEE117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2854325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450750660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489940749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2430589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16159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467268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79758"/>
                  </a:ext>
                </a:extLst>
              </a:tr>
            </a:tbl>
          </a:graphicData>
        </a:graphic>
      </p:graphicFrame>
      <p:sp>
        <p:nvSpPr>
          <p:cNvPr id="26904" name="Text Box 280">
            <a:extLst>
              <a:ext uri="{FF2B5EF4-FFF2-40B4-BE49-F238E27FC236}">
                <a16:creationId xmlns:a16="http://schemas.microsoft.com/office/drawing/2014/main" id="{5904B48B-8A9C-4865-BCC1-AFAEF72537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3070225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6905" name="Text Box 281">
            <a:extLst>
              <a:ext uri="{FF2B5EF4-FFF2-40B4-BE49-F238E27FC236}">
                <a16:creationId xmlns:a16="http://schemas.microsoft.com/office/drawing/2014/main" id="{D8711501-4AEA-4D9C-B0B5-8F79A0AB27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3389313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26907" name="Rectangle 283" descr="右上がり対角線 (反転)">
            <a:extLst>
              <a:ext uri="{FF2B5EF4-FFF2-40B4-BE49-F238E27FC236}">
                <a16:creationId xmlns:a16="http://schemas.microsoft.com/office/drawing/2014/main" id="{1C67388F-704A-41D7-BF07-3355B9B4CA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3716338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908" name="Text Box 284">
            <a:extLst>
              <a:ext uri="{FF2B5EF4-FFF2-40B4-BE49-F238E27FC236}">
                <a16:creationId xmlns:a16="http://schemas.microsoft.com/office/drawing/2014/main" id="{4AFCC6BD-3635-474B-B021-B7E30110FD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4011613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6909" name="Text Box 285">
            <a:extLst>
              <a:ext uri="{FF2B5EF4-FFF2-40B4-BE49-F238E27FC236}">
                <a16:creationId xmlns:a16="http://schemas.microsoft.com/office/drawing/2014/main" id="{D11C4989-5B21-4D17-8B36-E2DF6E6071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1063" y="3705225"/>
            <a:ext cx="779462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6910" name="Group 286">
            <a:extLst>
              <a:ext uri="{FF2B5EF4-FFF2-40B4-BE49-F238E27FC236}">
                <a16:creationId xmlns:a16="http://schemas.microsoft.com/office/drawing/2014/main" id="{A6AD5D2F-6FEB-4DA5-A2A9-CDA4A32CB813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3789363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308661072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71586053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6758471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903223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120012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2816416"/>
                  </a:ext>
                </a:extLst>
              </a:tr>
            </a:tbl>
          </a:graphicData>
        </a:graphic>
      </p:graphicFrame>
      <p:sp>
        <p:nvSpPr>
          <p:cNvPr id="26930" name="Text Box 306">
            <a:extLst>
              <a:ext uri="{FF2B5EF4-FFF2-40B4-BE49-F238E27FC236}">
                <a16:creationId xmlns:a16="http://schemas.microsoft.com/office/drawing/2014/main" id="{E68D1586-7C1A-4FA9-96CB-BC487DD688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400526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6931" name="Text Box 307">
            <a:extLst>
              <a:ext uri="{FF2B5EF4-FFF2-40B4-BE49-F238E27FC236}">
                <a16:creationId xmlns:a16="http://schemas.microsoft.com/office/drawing/2014/main" id="{B7235B79-A314-4E32-A69D-8760E2B459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4324350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26933" name="Rectangle 309" descr="右上がり対角線 (反転)">
            <a:extLst>
              <a:ext uri="{FF2B5EF4-FFF2-40B4-BE49-F238E27FC236}">
                <a16:creationId xmlns:a16="http://schemas.microsoft.com/office/drawing/2014/main" id="{7941435F-A886-4243-9C64-340CA8A764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4652963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934" name="Text Box 310">
            <a:extLst>
              <a:ext uri="{FF2B5EF4-FFF2-40B4-BE49-F238E27FC236}">
                <a16:creationId xmlns:a16="http://schemas.microsoft.com/office/drawing/2014/main" id="{369D6CCC-FFDA-435D-AE78-2F10FEBFCD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4948238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6935" name="Text Box 311">
            <a:extLst>
              <a:ext uri="{FF2B5EF4-FFF2-40B4-BE49-F238E27FC236}">
                <a16:creationId xmlns:a16="http://schemas.microsoft.com/office/drawing/2014/main" id="{704F51C1-0453-4BAF-A902-CB9112A9D2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1063" y="4641850"/>
            <a:ext cx="779462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6936" name="Group 312">
            <a:extLst>
              <a:ext uri="{FF2B5EF4-FFF2-40B4-BE49-F238E27FC236}">
                <a16:creationId xmlns:a16="http://schemas.microsoft.com/office/drawing/2014/main" id="{81E129A0-9A90-4078-A73C-B15BDABB6EE7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4725988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445814781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087764393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0208111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881967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241087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6870578"/>
                  </a:ext>
                </a:extLst>
              </a:tr>
            </a:tbl>
          </a:graphicData>
        </a:graphic>
      </p:graphicFrame>
      <p:sp>
        <p:nvSpPr>
          <p:cNvPr id="26956" name="Text Box 332">
            <a:extLst>
              <a:ext uri="{FF2B5EF4-FFF2-40B4-BE49-F238E27FC236}">
                <a16:creationId xmlns:a16="http://schemas.microsoft.com/office/drawing/2014/main" id="{C680C7B0-336E-47AE-B0AD-7D68FB37B6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494188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6957" name="Text Box 333">
            <a:extLst>
              <a:ext uri="{FF2B5EF4-FFF2-40B4-BE49-F238E27FC236}">
                <a16:creationId xmlns:a16="http://schemas.microsoft.com/office/drawing/2014/main" id="{FF87ED6E-6C69-4F76-BA0F-238A505BB0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5260975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26959" name="Rectangle 335" descr="右上がり対角線 (反転)">
            <a:extLst>
              <a:ext uri="{FF2B5EF4-FFF2-40B4-BE49-F238E27FC236}">
                <a16:creationId xmlns:a16="http://schemas.microsoft.com/office/drawing/2014/main" id="{EA0DDEF3-C1E6-4D5C-8ECE-4A7E01199B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5589588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960" name="Text Box 336">
            <a:extLst>
              <a:ext uri="{FF2B5EF4-FFF2-40B4-BE49-F238E27FC236}">
                <a16:creationId xmlns:a16="http://schemas.microsoft.com/office/drawing/2014/main" id="{575D3C97-AFB8-48A8-A37F-434B78D718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5884863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26961" name="Text Box 337">
            <a:extLst>
              <a:ext uri="{FF2B5EF4-FFF2-40B4-BE49-F238E27FC236}">
                <a16:creationId xmlns:a16="http://schemas.microsoft.com/office/drawing/2014/main" id="{1966F77A-BB0F-4381-925A-E63F727900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1063" y="5578475"/>
            <a:ext cx="779462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6962" name="Group 338">
            <a:extLst>
              <a:ext uri="{FF2B5EF4-FFF2-40B4-BE49-F238E27FC236}">
                <a16:creationId xmlns:a16="http://schemas.microsoft.com/office/drawing/2014/main" id="{7721A453-026A-42FC-8A89-AF2DAD662823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5662613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308266026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528661217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1957999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970227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871242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7890348"/>
                  </a:ext>
                </a:extLst>
              </a:tr>
            </a:tbl>
          </a:graphicData>
        </a:graphic>
      </p:graphicFrame>
      <p:sp>
        <p:nvSpPr>
          <p:cNvPr id="26982" name="Text Box 358">
            <a:extLst>
              <a:ext uri="{FF2B5EF4-FFF2-40B4-BE49-F238E27FC236}">
                <a16:creationId xmlns:a16="http://schemas.microsoft.com/office/drawing/2014/main" id="{96CE1EAE-4335-47C7-9C20-9C6D85C79A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587851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6983" name="Text Box 359">
            <a:extLst>
              <a:ext uri="{FF2B5EF4-FFF2-40B4-BE49-F238E27FC236}">
                <a16:creationId xmlns:a16="http://schemas.microsoft.com/office/drawing/2014/main" id="{766030B4-1EF7-4D23-9EC8-596E9755E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6197600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009C3905-9851-4F15-AF1A-465D232EA5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28696" name="Rectangle 24" descr="右上がり対角線 (反転)">
            <a:extLst>
              <a:ext uri="{FF2B5EF4-FFF2-40B4-BE49-F238E27FC236}">
                <a16:creationId xmlns:a16="http://schemas.microsoft.com/office/drawing/2014/main" id="{E267A3FB-F9F7-41F3-AF0C-AD089D431D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908050"/>
            <a:ext cx="719138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697" name="Text Box 25">
            <a:extLst>
              <a:ext uri="{FF2B5EF4-FFF2-40B4-BE49-F238E27FC236}">
                <a16:creationId xmlns:a16="http://schemas.microsoft.com/office/drawing/2014/main" id="{A5FEFA68-66E6-457E-98E9-4E5516C8DB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9525" y="1203325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28698" name="Text Box 26">
            <a:extLst>
              <a:ext uri="{FF2B5EF4-FFF2-40B4-BE49-F238E27FC236}">
                <a16:creationId xmlns:a16="http://schemas.microsoft.com/office/drawing/2014/main" id="{684E0894-BCD2-415C-8109-9F58F46EEA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088" y="896938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8722" name="Group 50">
            <a:extLst>
              <a:ext uri="{FF2B5EF4-FFF2-40B4-BE49-F238E27FC236}">
                <a16:creationId xmlns:a16="http://schemas.microsoft.com/office/drawing/2014/main" id="{EBC2C0D1-DB2F-4BB9-A4B5-AD962D5F3F34}"/>
              </a:ext>
            </a:extLst>
          </p:cNvPr>
          <p:cNvGraphicFramePr>
            <a:graphicFrameLocks noGrp="1"/>
          </p:cNvGraphicFramePr>
          <p:nvPr/>
        </p:nvGraphicFramePr>
        <p:xfrm>
          <a:off x="488950" y="1557338"/>
          <a:ext cx="2016125" cy="4488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3366115438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764765840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9900232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6951252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0179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8791138"/>
                  </a:ext>
                </a:extLst>
              </a:tr>
            </a:tbl>
          </a:graphicData>
        </a:graphic>
      </p:graphicFrame>
      <p:sp>
        <p:nvSpPr>
          <p:cNvPr id="28719" name="Text Box 47">
            <a:extLst>
              <a:ext uri="{FF2B5EF4-FFF2-40B4-BE49-F238E27FC236}">
                <a16:creationId xmlns:a16="http://schemas.microsoft.com/office/drawing/2014/main" id="{004C3FB8-8BED-4D87-B6A3-8B732DE018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112553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8749" name="Rectangle 77" descr="右上がり対角線 (反転)">
            <a:extLst>
              <a:ext uri="{FF2B5EF4-FFF2-40B4-BE49-F238E27FC236}">
                <a16:creationId xmlns:a16="http://schemas.microsoft.com/office/drawing/2014/main" id="{C11515B4-9145-4D2A-A329-FDB65DCF9C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4000" y="908050"/>
            <a:ext cx="719138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750" name="Text Box 78">
            <a:extLst>
              <a:ext uri="{FF2B5EF4-FFF2-40B4-BE49-F238E27FC236}">
                <a16:creationId xmlns:a16="http://schemas.microsoft.com/office/drawing/2014/main" id="{6CE1CAC6-FBA8-4D27-A2C5-99329032E8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4575" y="1203325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28751" name="Text Box 79">
            <a:extLst>
              <a:ext uri="{FF2B5EF4-FFF2-40B4-BE49-F238E27FC236}">
                <a16:creationId xmlns:a16="http://schemas.microsoft.com/office/drawing/2014/main" id="{DE44AD37-9159-4BB1-9C07-AE71090898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3138" y="896938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8752" name="Group 80">
            <a:extLst>
              <a:ext uri="{FF2B5EF4-FFF2-40B4-BE49-F238E27FC236}">
                <a16:creationId xmlns:a16="http://schemas.microsoft.com/office/drawing/2014/main" id="{58688BA6-9C60-4A76-B9A7-41809B5840B0}"/>
              </a:ext>
            </a:extLst>
          </p:cNvPr>
          <p:cNvGraphicFramePr>
            <a:graphicFrameLocks noGrp="1"/>
          </p:cNvGraphicFramePr>
          <p:nvPr/>
        </p:nvGraphicFramePr>
        <p:xfrm>
          <a:off x="2794000" y="1557338"/>
          <a:ext cx="2016125" cy="4488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664653471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385272200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1844737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9742972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2084511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9954165"/>
                  </a:ext>
                </a:extLst>
              </a:tr>
            </a:tbl>
          </a:graphicData>
        </a:graphic>
      </p:graphicFrame>
      <p:sp>
        <p:nvSpPr>
          <p:cNvPr id="28772" name="Text Box 100">
            <a:extLst>
              <a:ext uri="{FF2B5EF4-FFF2-40B4-BE49-F238E27FC236}">
                <a16:creationId xmlns:a16="http://schemas.microsoft.com/office/drawing/2014/main" id="{23CD57C2-13AC-40A8-8DB9-6C5B1DAFE1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5438" y="112553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8774" name="Rectangle 102" descr="右上がり対角線 (反転)">
            <a:extLst>
              <a:ext uri="{FF2B5EF4-FFF2-40B4-BE49-F238E27FC236}">
                <a16:creationId xmlns:a16="http://schemas.microsoft.com/office/drawing/2014/main" id="{8B8274B8-1402-4646-869F-62141C4F2E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908050"/>
            <a:ext cx="719137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775" name="Text Box 103">
            <a:extLst>
              <a:ext uri="{FF2B5EF4-FFF2-40B4-BE49-F238E27FC236}">
                <a16:creationId xmlns:a16="http://schemas.microsoft.com/office/drawing/2014/main" id="{6F316D4F-1C42-4E6B-876A-8280076098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8038" y="1203325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28776" name="Text Box 104">
            <a:extLst>
              <a:ext uri="{FF2B5EF4-FFF2-40B4-BE49-F238E27FC236}">
                <a16:creationId xmlns:a16="http://schemas.microsoft.com/office/drawing/2014/main" id="{828BE89B-6FBC-4BA0-B44C-AB3FDAEB0F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6600" y="896938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8777" name="Group 105">
            <a:extLst>
              <a:ext uri="{FF2B5EF4-FFF2-40B4-BE49-F238E27FC236}">
                <a16:creationId xmlns:a16="http://schemas.microsoft.com/office/drawing/2014/main" id="{04D906FF-05D1-414F-A1C7-AACF64A90988}"/>
              </a:ext>
            </a:extLst>
          </p:cNvPr>
          <p:cNvGraphicFramePr>
            <a:graphicFrameLocks noGrp="1"/>
          </p:cNvGraphicFramePr>
          <p:nvPr/>
        </p:nvGraphicFramePr>
        <p:xfrm>
          <a:off x="5097463" y="1557338"/>
          <a:ext cx="2016125" cy="4488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3024542721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1806535810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9583492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1558534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2152880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3163156"/>
                  </a:ext>
                </a:extLst>
              </a:tr>
            </a:tbl>
          </a:graphicData>
        </a:graphic>
      </p:graphicFrame>
      <p:sp>
        <p:nvSpPr>
          <p:cNvPr id="28797" name="Text Box 125">
            <a:extLst>
              <a:ext uri="{FF2B5EF4-FFF2-40B4-BE49-F238E27FC236}">
                <a16:creationId xmlns:a16="http://schemas.microsoft.com/office/drawing/2014/main" id="{66F7AA96-00CE-4AE2-98C6-374B7932FE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900" y="112553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8799" name="Rectangle 127" descr="右上がり対角線 (反転)">
            <a:extLst>
              <a:ext uri="{FF2B5EF4-FFF2-40B4-BE49-F238E27FC236}">
                <a16:creationId xmlns:a16="http://schemas.microsoft.com/office/drawing/2014/main" id="{F9E330D8-DD2A-45A8-A015-D9D9FE5645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2513" y="908050"/>
            <a:ext cx="719137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800" name="Text Box 128">
            <a:extLst>
              <a:ext uri="{FF2B5EF4-FFF2-40B4-BE49-F238E27FC236}">
                <a16:creationId xmlns:a16="http://schemas.microsoft.com/office/drawing/2014/main" id="{1F28E7B8-6668-43FC-A63D-325CD677B1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3088" y="1203325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28801" name="Text Box 129">
            <a:extLst>
              <a:ext uri="{FF2B5EF4-FFF2-40B4-BE49-F238E27FC236}">
                <a16:creationId xmlns:a16="http://schemas.microsoft.com/office/drawing/2014/main" id="{C249DF49-34C2-4771-93B7-AAEEC69FE6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1650" y="896938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8802" name="Group 130">
            <a:extLst>
              <a:ext uri="{FF2B5EF4-FFF2-40B4-BE49-F238E27FC236}">
                <a16:creationId xmlns:a16="http://schemas.microsoft.com/office/drawing/2014/main" id="{99075150-C93D-4D22-BC7E-5E9BC2B08633}"/>
              </a:ext>
            </a:extLst>
          </p:cNvPr>
          <p:cNvGraphicFramePr>
            <a:graphicFrameLocks noGrp="1"/>
          </p:cNvGraphicFramePr>
          <p:nvPr/>
        </p:nvGraphicFramePr>
        <p:xfrm>
          <a:off x="7402513" y="1557338"/>
          <a:ext cx="2016125" cy="4488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2365010577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3243812010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113404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9378810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68550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6071235"/>
                  </a:ext>
                </a:extLst>
              </a:tr>
            </a:tbl>
          </a:graphicData>
        </a:graphic>
      </p:graphicFrame>
      <p:sp>
        <p:nvSpPr>
          <p:cNvPr id="28822" name="Text Box 150">
            <a:extLst>
              <a:ext uri="{FF2B5EF4-FFF2-40B4-BE49-F238E27FC236}">
                <a16:creationId xmlns:a16="http://schemas.microsoft.com/office/drawing/2014/main" id="{AF850DB9-8C69-4D36-BD5F-05D8678B7E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3950" y="112553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8924" name="Rectangle 252" descr="右上がり対角線 (反転)">
            <a:extLst>
              <a:ext uri="{FF2B5EF4-FFF2-40B4-BE49-F238E27FC236}">
                <a16:creationId xmlns:a16="http://schemas.microsoft.com/office/drawing/2014/main" id="{47F6F184-E6A4-44C9-B8E3-8F4B4820E2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347913"/>
            <a:ext cx="719138" cy="5762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925" name="Text Box 253">
            <a:extLst>
              <a:ext uri="{FF2B5EF4-FFF2-40B4-BE49-F238E27FC236}">
                <a16:creationId xmlns:a16="http://schemas.microsoft.com/office/drawing/2014/main" id="{9A84F551-4909-49F3-818E-B0725AA7A0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9525" y="2643188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28926" name="Text Box 254">
            <a:extLst>
              <a:ext uri="{FF2B5EF4-FFF2-40B4-BE49-F238E27FC236}">
                <a16:creationId xmlns:a16="http://schemas.microsoft.com/office/drawing/2014/main" id="{517A62D8-7F8C-4430-99C0-1EF890E141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088" y="2336800"/>
            <a:ext cx="779462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8927" name="Group 255">
            <a:extLst>
              <a:ext uri="{FF2B5EF4-FFF2-40B4-BE49-F238E27FC236}">
                <a16:creationId xmlns:a16="http://schemas.microsoft.com/office/drawing/2014/main" id="{83DFCCF5-E942-49CB-BBAB-E743D9B4965C}"/>
              </a:ext>
            </a:extLst>
          </p:cNvPr>
          <p:cNvGraphicFramePr>
            <a:graphicFrameLocks noGrp="1"/>
          </p:cNvGraphicFramePr>
          <p:nvPr/>
        </p:nvGraphicFramePr>
        <p:xfrm>
          <a:off x="488950" y="2997200"/>
          <a:ext cx="2016125" cy="4488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826300475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028243310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1039113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6538137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3956534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0658361"/>
                  </a:ext>
                </a:extLst>
              </a:tr>
            </a:tbl>
          </a:graphicData>
        </a:graphic>
      </p:graphicFrame>
      <p:sp>
        <p:nvSpPr>
          <p:cNvPr id="28947" name="Text Box 275">
            <a:extLst>
              <a:ext uri="{FF2B5EF4-FFF2-40B4-BE49-F238E27FC236}">
                <a16:creationId xmlns:a16="http://schemas.microsoft.com/office/drawing/2014/main" id="{72CDF7C0-CD3F-47A6-8B7E-398B0C278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2565400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8949" name="Rectangle 277" descr="右上がり対角線 (反転)">
            <a:extLst>
              <a:ext uri="{FF2B5EF4-FFF2-40B4-BE49-F238E27FC236}">
                <a16:creationId xmlns:a16="http://schemas.microsoft.com/office/drawing/2014/main" id="{8391837A-EDAB-4F09-BC22-62A0C4DE0D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4000" y="2347913"/>
            <a:ext cx="719138" cy="5762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950" name="Text Box 278">
            <a:extLst>
              <a:ext uri="{FF2B5EF4-FFF2-40B4-BE49-F238E27FC236}">
                <a16:creationId xmlns:a16="http://schemas.microsoft.com/office/drawing/2014/main" id="{90E33890-7E26-4D03-B187-B318A9757B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4575" y="2643188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28951" name="Text Box 279">
            <a:extLst>
              <a:ext uri="{FF2B5EF4-FFF2-40B4-BE49-F238E27FC236}">
                <a16:creationId xmlns:a16="http://schemas.microsoft.com/office/drawing/2014/main" id="{FC796E67-86D3-4DC0-A0B9-723BE8F515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3138" y="2336800"/>
            <a:ext cx="779462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8952" name="Group 280">
            <a:extLst>
              <a:ext uri="{FF2B5EF4-FFF2-40B4-BE49-F238E27FC236}">
                <a16:creationId xmlns:a16="http://schemas.microsoft.com/office/drawing/2014/main" id="{D1918F79-6ED8-480A-AF85-4101573BF662}"/>
              </a:ext>
            </a:extLst>
          </p:cNvPr>
          <p:cNvGraphicFramePr>
            <a:graphicFrameLocks noGrp="1"/>
          </p:cNvGraphicFramePr>
          <p:nvPr/>
        </p:nvGraphicFramePr>
        <p:xfrm>
          <a:off x="2794000" y="2997200"/>
          <a:ext cx="2016125" cy="4488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3546029209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4207157400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3301972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8513922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4361240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6685012"/>
                  </a:ext>
                </a:extLst>
              </a:tr>
            </a:tbl>
          </a:graphicData>
        </a:graphic>
      </p:graphicFrame>
      <p:sp>
        <p:nvSpPr>
          <p:cNvPr id="28972" name="Text Box 300">
            <a:extLst>
              <a:ext uri="{FF2B5EF4-FFF2-40B4-BE49-F238E27FC236}">
                <a16:creationId xmlns:a16="http://schemas.microsoft.com/office/drawing/2014/main" id="{20EA5F75-FA00-42AB-8C9C-3B5674151F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5438" y="2565400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8974" name="Rectangle 302" descr="右上がり対角線 (反転)">
            <a:extLst>
              <a:ext uri="{FF2B5EF4-FFF2-40B4-BE49-F238E27FC236}">
                <a16:creationId xmlns:a16="http://schemas.microsoft.com/office/drawing/2014/main" id="{DF9E237C-A73E-4B53-BBB9-2821EAE77C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2347913"/>
            <a:ext cx="719137" cy="5762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975" name="Text Box 303">
            <a:extLst>
              <a:ext uri="{FF2B5EF4-FFF2-40B4-BE49-F238E27FC236}">
                <a16:creationId xmlns:a16="http://schemas.microsoft.com/office/drawing/2014/main" id="{2144AABD-144A-4C79-952C-0E603DB76E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8038" y="2643188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28976" name="Text Box 304">
            <a:extLst>
              <a:ext uri="{FF2B5EF4-FFF2-40B4-BE49-F238E27FC236}">
                <a16:creationId xmlns:a16="http://schemas.microsoft.com/office/drawing/2014/main" id="{90D1DAA0-6327-4FBB-9242-4D2802BA87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6600" y="2336800"/>
            <a:ext cx="779463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8977" name="Group 305">
            <a:extLst>
              <a:ext uri="{FF2B5EF4-FFF2-40B4-BE49-F238E27FC236}">
                <a16:creationId xmlns:a16="http://schemas.microsoft.com/office/drawing/2014/main" id="{3E10BA08-6678-49AA-805B-7DA5D38F1EB6}"/>
              </a:ext>
            </a:extLst>
          </p:cNvPr>
          <p:cNvGraphicFramePr>
            <a:graphicFrameLocks noGrp="1"/>
          </p:cNvGraphicFramePr>
          <p:nvPr/>
        </p:nvGraphicFramePr>
        <p:xfrm>
          <a:off x="5097463" y="2997200"/>
          <a:ext cx="2016125" cy="4488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904358413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1937211049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7572189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8611639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0373765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3879853"/>
                  </a:ext>
                </a:extLst>
              </a:tr>
            </a:tbl>
          </a:graphicData>
        </a:graphic>
      </p:graphicFrame>
      <p:sp>
        <p:nvSpPr>
          <p:cNvPr id="28997" name="Text Box 325">
            <a:extLst>
              <a:ext uri="{FF2B5EF4-FFF2-40B4-BE49-F238E27FC236}">
                <a16:creationId xmlns:a16="http://schemas.microsoft.com/office/drawing/2014/main" id="{4A48092A-1728-4D48-A0B0-72BC716B88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900" y="2565400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8999" name="Rectangle 327" descr="右上がり対角線 (反転)">
            <a:extLst>
              <a:ext uri="{FF2B5EF4-FFF2-40B4-BE49-F238E27FC236}">
                <a16:creationId xmlns:a16="http://schemas.microsoft.com/office/drawing/2014/main" id="{ED378D22-0CA3-4967-80C4-07329224BC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2513" y="2347913"/>
            <a:ext cx="719137" cy="5762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000" name="Text Box 328">
            <a:extLst>
              <a:ext uri="{FF2B5EF4-FFF2-40B4-BE49-F238E27FC236}">
                <a16:creationId xmlns:a16="http://schemas.microsoft.com/office/drawing/2014/main" id="{C304080A-2F06-4065-9D68-F09DA54924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3088" y="2643188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29001" name="Text Box 329">
            <a:extLst>
              <a:ext uri="{FF2B5EF4-FFF2-40B4-BE49-F238E27FC236}">
                <a16:creationId xmlns:a16="http://schemas.microsoft.com/office/drawing/2014/main" id="{E7039ED9-2514-4F59-8B08-A3D198B637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1650" y="2336800"/>
            <a:ext cx="779463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9002" name="Group 330">
            <a:extLst>
              <a:ext uri="{FF2B5EF4-FFF2-40B4-BE49-F238E27FC236}">
                <a16:creationId xmlns:a16="http://schemas.microsoft.com/office/drawing/2014/main" id="{CE722A7D-2793-4357-BECF-815268D864EF}"/>
              </a:ext>
            </a:extLst>
          </p:cNvPr>
          <p:cNvGraphicFramePr>
            <a:graphicFrameLocks noGrp="1"/>
          </p:cNvGraphicFramePr>
          <p:nvPr/>
        </p:nvGraphicFramePr>
        <p:xfrm>
          <a:off x="7402513" y="2997200"/>
          <a:ext cx="2016125" cy="4488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2719643284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4221612034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2736975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7436321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9979432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942258"/>
                  </a:ext>
                </a:extLst>
              </a:tr>
            </a:tbl>
          </a:graphicData>
        </a:graphic>
      </p:graphicFrame>
      <p:sp>
        <p:nvSpPr>
          <p:cNvPr id="29022" name="Text Box 350">
            <a:extLst>
              <a:ext uri="{FF2B5EF4-FFF2-40B4-BE49-F238E27FC236}">
                <a16:creationId xmlns:a16="http://schemas.microsoft.com/office/drawing/2014/main" id="{C1A381A1-4CB1-40EE-A9BF-D73300547D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3950" y="2565400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9024" name="Rectangle 352" descr="右上がり対角線 (反転)">
            <a:extLst>
              <a:ext uri="{FF2B5EF4-FFF2-40B4-BE49-F238E27FC236}">
                <a16:creationId xmlns:a16="http://schemas.microsoft.com/office/drawing/2014/main" id="{BF655C5E-6FBC-46A9-A268-D64739E211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3787775"/>
            <a:ext cx="719138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025" name="Text Box 353">
            <a:extLst>
              <a:ext uri="{FF2B5EF4-FFF2-40B4-BE49-F238E27FC236}">
                <a16:creationId xmlns:a16="http://schemas.microsoft.com/office/drawing/2014/main" id="{C74888B2-9920-4BFE-9046-62909E3777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9525" y="4083050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29026" name="Text Box 354">
            <a:extLst>
              <a:ext uri="{FF2B5EF4-FFF2-40B4-BE49-F238E27FC236}">
                <a16:creationId xmlns:a16="http://schemas.microsoft.com/office/drawing/2014/main" id="{A6E22B4A-F378-4E0C-8BCA-EB10ADD061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088" y="3776663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9027" name="Group 355">
            <a:extLst>
              <a:ext uri="{FF2B5EF4-FFF2-40B4-BE49-F238E27FC236}">
                <a16:creationId xmlns:a16="http://schemas.microsoft.com/office/drawing/2014/main" id="{E2886D81-0749-4ECC-8BA4-AEF6F7F7C06A}"/>
              </a:ext>
            </a:extLst>
          </p:cNvPr>
          <p:cNvGraphicFramePr>
            <a:graphicFrameLocks noGrp="1"/>
          </p:cNvGraphicFramePr>
          <p:nvPr/>
        </p:nvGraphicFramePr>
        <p:xfrm>
          <a:off x="488950" y="4437063"/>
          <a:ext cx="2016125" cy="4488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150919116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839650904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1175637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763341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0382943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604382"/>
                  </a:ext>
                </a:extLst>
              </a:tr>
            </a:tbl>
          </a:graphicData>
        </a:graphic>
      </p:graphicFrame>
      <p:sp>
        <p:nvSpPr>
          <p:cNvPr id="29047" name="Text Box 375">
            <a:extLst>
              <a:ext uri="{FF2B5EF4-FFF2-40B4-BE49-F238E27FC236}">
                <a16:creationId xmlns:a16="http://schemas.microsoft.com/office/drawing/2014/main" id="{1CA26B0A-D575-41A6-BE04-79A0C0420F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400526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9049" name="Rectangle 377" descr="右上がり対角線 (反転)">
            <a:extLst>
              <a:ext uri="{FF2B5EF4-FFF2-40B4-BE49-F238E27FC236}">
                <a16:creationId xmlns:a16="http://schemas.microsoft.com/office/drawing/2014/main" id="{123869E8-18D3-4E3C-AB91-23FBA9F9ED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4000" y="3787775"/>
            <a:ext cx="719138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050" name="Text Box 378">
            <a:extLst>
              <a:ext uri="{FF2B5EF4-FFF2-40B4-BE49-F238E27FC236}">
                <a16:creationId xmlns:a16="http://schemas.microsoft.com/office/drawing/2014/main" id="{C820008B-AA71-478E-B645-FDD01C1F75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4575" y="4083050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29051" name="Text Box 379">
            <a:extLst>
              <a:ext uri="{FF2B5EF4-FFF2-40B4-BE49-F238E27FC236}">
                <a16:creationId xmlns:a16="http://schemas.microsoft.com/office/drawing/2014/main" id="{8818B434-8951-4BF8-8615-12BC08FE92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3138" y="3776663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9052" name="Group 380">
            <a:extLst>
              <a:ext uri="{FF2B5EF4-FFF2-40B4-BE49-F238E27FC236}">
                <a16:creationId xmlns:a16="http://schemas.microsoft.com/office/drawing/2014/main" id="{B6773AED-B32F-4CF6-9465-6F7AD829770F}"/>
              </a:ext>
            </a:extLst>
          </p:cNvPr>
          <p:cNvGraphicFramePr>
            <a:graphicFrameLocks noGrp="1"/>
          </p:cNvGraphicFramePr>
          <p:nvPr/>
        </p:nvGraphicFramePr>
        <p:xfrm>
          <a:off x="2794000" y="4437063"/>
          <a:ext cx="2016125" cy="4488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474339565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869183676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8005155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4779381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8459295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1452079"/>
                  </a:ext>
                </a:extLst>
              </a:tr>
            </a:tbl>
          </a:graphicData>
        </a:graphic>
      </p:graphicFrame>
      <p:sp>
        <p:nvSpPr>
          <p:cNvPr id="29072" name="Text Box 400">
            <a:extLst>
              <a:ext uri="{FF2B5EF4-FFF2-40B4-BE49-F238E27FC236}">
                <a16:creationId xmlns:a16="http://schemas.microsoft.com/office/drawing/2014/main" id="{F3FC5650-0140-40BF-8403-F68A0439B7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5438" y="400526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9074" name="Rectangle 402" descr="右上がり対角線 (反転)">
            <a:extLst>
              <a:ext uri="{FF2B5EF4-FFF2-40B4-BE49-F238E27FC236}">
                <a16:creationId xmlns:a16="http://schemas.microsoft.com/office/drawing/2014/main" id="{F872D22B-4D89-419E-BED0-34EEEE4A7D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3787775"/>
            <a:ext cx="719137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075" name="Text Box 403">
            <a:extLst>
              <a:ext uri="{FF2B5EF4-FFF2-40B4-BE49-F238E27FC236}">
                <a16:creationId xmlns:a16="http://schemas.microsoft.com/office/drawing/2014/main" id="{BA6179BD-6B98-49FC-A8DE-DEAA1413EA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8038" y="4083050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29076" name="Text Box 404">
            <a:extLst>
              <a:ext uri="{FF2B5EF4-FFF2-40B4-BE49-F238E27FC236}">
                <a16:creationId xmlns:a16="http://schemas.microsoft.com/office/drawing/2014/main" id="{D6AB67DC-3506-4713-A8B5-14479523FF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6600" y="3776663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9077" name="Group 405">
            <a:extLst>
              <a:ext uri="{FF2B5EF4-FFF2-40B4-BE49-F238E27FC236}">
                <a16:creationId xmlns:a16="http://schemas.microsoft.com/office/drawing/2014/main" id="{0F6B7915-9E5A-461C-88C1-C6C449C43179}"/>
              </a:ext>
            </a:extLst>
          </p:cNvPr>
          <p:cNvGraphicFramePr>
            <a:graphicFrameLocks noGrp="1"/>
          </p:cNvGraphicFramePr>
          <p:nvPr/>
        </p:nvGraphicFramePr>
        <p:xfrm>
          <a:off x="5097463" y="4437063"/>
          <a:ext cx="2016125" cy="4488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2382973092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637634665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679194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0419714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2601388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6577820"/>
                  </a:ext>
                </a:extLst>
              </a:tr>
            </a:tbl>
          </a:graphicData>
        </a:graphic>
      </p:graphicFrame>
      <p:sp>
        <p:nvSpPr>
          <p:cNvPr id="29097" name="Text Box 425">
            <a:extLst>
              <a:ext uri="{FF2B5EF4-FFF2-40B4-BE49-F238E27FC236}">
                <a16:creationId xmlns:a16="http://schemas.microsoft.com/office/drawing/2014/main" id="{126F3616-4085-4FAB-80B4-0C6A1B748E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900" y="400526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9099" name="Rectangle 427" descr="右上がり対角線 (反転)">
            <a:extLst>
              <a:ext uri="{FF2B5EF4-FFF2-40B4-BE49-F238E27FC236}">
                <a16:creationId xmlns:a16="http://schemas.microsoft.com/office/drawing/2014/main" id="{E84225AC-06A8-4737-AB1B-A036562AF4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2513" y="3787775"/>
            <a:ext cx="719137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100" name="Text Box 428">
            <a:extLst>
              <a:ext uri="{FF2B5EF4-FFF2-40B4-BE49-F238E27FC236}">
                <a16:creationId xmlns:a16="http://schemas.microsoft.com/office/drawing/2014/main" id="{698C453D-C598-4C92-966F-36BD6E362F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3088" y="4083050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29101" name="Text Box 429">
            <a:extLst>
              <a:ext uri="{FF2B5EF4-FFF2-40B4-BE49-F238E27FC236}">
                <a16:creationId xmlns:a16="http://schemas.microsoft.com/office/drawing/2014/main" id="{75EDCA83-0BF7-487D-AA68-06D0A2B1A3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1650" y="3776663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9102" name="Group 430">
            <a:extLst>
              <a:ext uri="{FF2B5EF4-FFF2-40B4-BE49-F238E27FC236}">
                <a16:creationId xmlns:a16="http://schemas.microsoft.com/office/drawing/2014/main" id="{BEFA36B7-9BDC-4E84-9E13-3C0C20DFEEE8}"/>
              </a:ext>
            </a:extLst>
          </p:cNvPr>
          <p:cNvGraphicFramePr>
            <a:graphicFrameLocks noGrp="1"/>
          </p:cNvGraphicFramePr>
          <p:nvPr/>
        </p:nvGraphicFramePr>
        <p:xfrm>
          <a:off x="7402513" y="4437063"/>
          <a:ext cx="2016125" cy="4488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742771886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546928420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0298505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3239525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0974070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7213119"/>
                  </a:ext>
                </a:extLst>
              </a:tr>
            </a:tbl>
          </a:graphicData>
        </a:graphic>
      </p:graphicFrame>
      <p:sp>
        <p:nvSpPr>
          <p:cNvPr id="29122" name="Text Box 450">
            <a:extLst>
              <a:ext uri="{FF2B5EF4-FFF2-40B4-BE49-F238E27FC236}">
                <a16:creationId xmlns:a16="http://schemas.microsoft.com/office/drawing/2014/main" id="{93DF3D74-59D6-4416-96F0-E1367875E6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3950" y="400526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9124" name="Rectangle 452" descr="右上がり対角線 (反転)">
            <a:extLst>
              <a:ext uri="{FF2B5EF4-FFF2-40B4-BE49-F238E27FC236}">
                <a16:creationId xmlns:a16="http://schemas.microsoft.com/office/drawing/2014/main" id="{C2297F9D-72FC-414B-947C-7CF5C62484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5229225"/>
            <a:ext cx="719138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125" name="Text Box 453">
            <a:extLst>
              <a:ext uri="{FF2B5EF4-FFF2-40B4-BE49-F238E27FC236}">
                <a16:creationId xmlns:a16="http://schemas.microsoft.com/office/drawing/2014/main" id="{3D765DF7-E1E0-42E8-93FA-2AE1DF81E9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9525" y="5524500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29126" name="Text Box 454">
            <a:extLst>
              <a:ext uri="{FF2B5EF4-FFF2-40B4-BE49-F238E27FC236}">
                <a16:creationId xmlns:a16="http://schemas.microsoft.com/office/drawing/2014/main" id="{031545A2-644E-4E11-89FA-24FC041608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088" y="5218113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9127" name="Group 455">
            <a:extLst>
              <a:ext uri="{FF2B5EF4-FFF2-40B4-BE49-F238E27FC236}">
                <a16:creationId xmlns:a16="http://schemas.microsoft.com/office/drawing/2014/main" id="{441AAF75-D77C-40D7-8279-4512D3DEF485}"/>
              </a:ext>
            </a:extLst>
          </p:cNvPr>
          <p:cNvGraphicFramePr>
            <a:graphicFrameLocks noGrp="1"/>
          </p:cNvGraphicFramePr>
          <p:nvPr/>
        </p:nvGraphicFramePr>
        <p:xfrm>
          <a:off x="488950" y="5878513"/>
          <a:ext cx="2016125" cy="4488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482336379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663616564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3537963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580709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9818954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6881303"/>
                  </a:ext>
                </a:extLst>
              </a:tr>
            </a:tbl>
          </a:graphicData>
        </a:graphic>
      </p:graphicFrame>
      <p:sp>
        <p:nvSpPr>
          <p:cNvPr id="29147" name="Text Box 475">
            <a:extLst>
              <a:ext uri="{FF2B5EF4-FFF2-40B4-BE49-F238E27FC236}">
                <a16:creationId xmlns:a16="http://schemas.microsoft.com/office/drawing/2014/main" id="{4608B56E-E5C6-4246-9053-32FA1D8BDB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544671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9149" name="Rectangle 477" descr="右上がり対角線 (反転)">
            <a:extLst>
              <a:ext uri="{FF2B5EF4-FFF2-40B4-BE49-F238E27FC236}">
                <a16:creationId xmlns:a16="http://schemas.microsoft.com/office/drawing/2014/main" id="{A99F2EA3-1CBE-4280-B666-786538C01E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4000" y="5229225"/>
            <a:ext cx="719138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150" name="Text Box 478">
            <a:extLst>
              <a:ext uri="{FF2B5EF4-FFF2-40B4-BE49-F238E27FC236}">
                <a16:creationId xmlns:a16="http://schemas.microsoft.com/office/drawing/2014/main" id="{6AFF6C45-B207-4554-B73A-7C05A66933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4575" y="5524500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29151" name="Text Box 479">
            <a:extLst>
              <a:ext uri="{FF2B5EF4-FFF2-40B4-BE49-F238E27FC236}">
                <a16:creationId xmlns:a16="http://schemas.microsoft.com/office/drawing/2014/main" id="{6EDC0097-5157-4C0F-95DC-70A2E75836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3138" y="5218113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9152" name="Group 480">
            <a:extLst>
              <a:ext uri="{FF2B5EF4-FFF2-40B4-BE49-F238E27FC236}">
                <a16:creationId xmlns:a16="http://schemas.microsoft.com/office/drawing/2014/main" id="{CA0154B1-E274-4CD3-9EC1-378E7A20674F}"/>
              </a:ext>
            </a:extLst>
          </p:cNvPr>
          <p:cNvGraphicFramePr>
            <a:graphicFrameLocks noGrp="1"/>
          </p:cNvGraphicFramePr>
          <p:nvPr/>
        </p:nvGraphicFramePr>
        <p:xfrm>
          <a:off x="2794000" y="5878513"/>
          <a:ext cx="2016125" cy="4488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821674132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302327296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2049826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861476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1789827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7978133"/>
                  </a:ext>
                </a:extLst>
              </a:tr>
            </a:tbl>
          </a:graphicData>
        </a:graphic>
      </p:graphicFrame>
      <p:sp>
        <p:nvSpPr>
          <p:cNvPr id="29172" name="Text Box 500">
            <a:extLst>
              <a:ext uri="{FF2B5EF4-FFF2-40B4-BE49-F238E27FC236}">
                <a16:creationId xmlns:a16="http://schemas.microsoft.com/office/drawing/2014/main" id="{368AD0D4-E2AF-49F5-AB46-B891E0C926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5438" y="544671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9174" name="Rectangle 502" descr="右上がり対角線 (反転)">
            <a:extLst>
              <a:ext uri="{FF2B5EF4-FFF2-40B4-BE49-F238E27FC236}">
                <a16:creationId xmlns:a16="http://schemas.microsoft.com/office/drawing/2014/main" id="{34D20C18-68CF-4C12-A35B-23F41EA32F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5229225"/>
            <a:ext cx="719137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175" name="Text Box 503">
            <a:extLst>
              <a:ext uri="{FF2B5EF4-FFF2-40B4-BE49-F238E27FC236}">
                <a16:creationId xmlns:a16="http://schemas.microsoft.com/office/drawing/2014/main" id="{259E4E8F-EE56-474E-9EF3-4AA7C965FA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8038" y="5524500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29176" name="Text Box 504">
            <a:extLst>
              <a:ext uri="{FF2B5EF4-FFF2-40B4-BE49-F238E27FC236}">
                <a16:creationId xmlns:a16="http://schemas.microsoft.com/office/drawing/2014/main" id="{D2B1B1D5-88CD-4A6C-9F6D-8A89982497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6600" y="5218113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9177" name="Group 505">
            <a:extLst>
              <a:ext uri="{FF2B5EF4-FFF2-40B4-BE49-F238E27FC236}">
                <a16:creationId xmlns:a16="http://schemas.microsoft.com/office/drawing/2014/main" id="{ECF993F3-8300-439D-B45C-2A9C9C2915E5}"/>
              </a:ext>
            </a:extLst>
          </p:cNvPr>
          <p:cNvGraphicFramePr>
            <a:graphicFrameLocks noGrp="1"/>
          </p:cNvGraphicFramePr>
          <p:nvPr/>
        </p:nvGraphicFramePr>
        <p:xfrm>
          <a:off x="5097463" y="5878513"/>
          <a:ext cx="2016125" cy="4488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1477009473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180109896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2616481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8406266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7712694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1887202"/>
                  </a:ext>
                </a:extLst>
              </a:tr>
            </a:tbl>
          </a:graphicData>
        </a:graphic>
      </p:graphicFrame>
      <p:sp>
        <p:nvSpPr>
          <p:cNvPr id="29197" name="Text Box 525">
            <a:extLst>
              <a:ext uri="{FF2B5EF4-FFF2-40B4-BE49-F238E27FC236}">
                <a16:creationId xmlns:a16="http://schemas.microsoft.com/office/drawing/2014/main" id="{A7316151-6BCD-4E7F-A486-BDAC67F2BC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900" y="544671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29199" name="Rectangle 527" descr="右上がり対角線 (反転)">
            <a:extLst>
              <a:ext uri="{FF2B5EF4-FFF2-40B4-BE49-F238E27FC236}">
                <a16:creationId xmlns:a16="http://schemas.microsoft.com/office/drawing/2014/main" id="{1EB12CA3-793D-4DF8-880A-1019F0CBAB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2513" y="5229225"/>
            <a:ext cx="719137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200" name="Text Box 528">
            <a:extLst>
              <a:ext uri="{FF2B5EF4-FFF2-40B4-BE49-F238E27FC236}">
                <a16:creationId xmlns:a16="http://schemas.microsoft.com/office/drawing/2014/main" id="{2EB2B6F9-0FF4-4FC9-B77D-9FEB3C005A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3088" y="5524500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29201" name="Text Box 529">
            <a:extLst>
              <a:ext uri="{FF2B5EF4-FFF2-40B4-BE49-F238E27FC236}">
                <a16:creationId xmlns:a16="http://schemas.microsoft.com/office/drawing/2014/main" id="{AB381357-1105-456A-928B-DAD1C063D7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1650" y="5218113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29202" name="Group 530">
            <a:extLst>
              <a:ext uri="{FF2B5EF4-FFF2-40B4-BE49-F238E27FC236}">
                <a16:creationId xmlns:a16="http://schemas.microsoft.com/office/drawing/2014/main" id="{1E5E82C1-BBB5-4BBD-A96C-85017E76814B}"/>
              </a:ext>
            </a:extLst>
          </p:cNvPr>
          <p:cNvGraphicFramePr>
            <a:graphicFrameLocks noGrp="1"/>
          </p:cNvGraphicFramePr>
          <p:nvPr/>
        </p:nvGraphicFramePr>
        <p:xfrm>
          <a:off x="7402513" y="5878513"/>
          <a:ext cx="2016125" cy="4488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1879275900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3710237932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1988899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8703716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4502630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170962"/>
                  </a:ext>
                </a:extLst>
              </a:tr>
            </a:tbl>
          </a:graphicData>
        </a:graphic>
      </p:graphicFrame>
      <p:sp>
        <p:nvSpPr>
          <p:cNvPr id="29222" name="Text Box 550">
            <a:extLst>
              <a:ext uri="{FF2B5EF4-FFF2-40B4-BE49-F238E27FC236}">
                <a16:creationId xmlns:a16="http://schemas.microsoft.com/office/drawing/2014/main" id="{AF64F980-D154-41D1-908E-0E0ED1F621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3950" y="544671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" name="AutoShape 102">
            <a:extLst>
              <a:ext uri="{FF2B5EF4-FFF2-40B4-BE49-F238E27FC236}">
                <a16:creationId xmlns:a16="http://schemas.microsoft.com/office/drawing/2014/main" id="{B6703DE6-E256-41BC-AFA7-B712D348AD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836613"/>
            <a:ext cx="4465637" cy="5472112"/>
          </a:xfrm>
          <a:prstGeom prst="roundRect">
            <a:avLst>
              <a:gd name="adj" fmla="val 2773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19" name="AutoShape 99">
            <a:extLst>
              <a:ext uri="{FF2B5EF4-FFF2-40B4-BE49-F238E27FC236}">
                <a16:creationId xmlns:a16="http://schemas.microsoft.com/office/drawing/2014/main" id="{77583EDD-9FAA-4514-9D6E-17C9794BF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4465638" cy="5472112"/>
          </a:xfrm>
          <a:prstGeom prst="roundRect">
            <a:avLst>
              <a:gd name="adj" fmla="val 2773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490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54BDB8C3-39C3-4D68-8B3B-565B554E46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30724" name="Rectangle 4" descr="右上がり対角線 (反転)">
            <a:extLst>
              <a:ext uri="{FF2B5EF4-FFF2-40B4-BE49-F238E27FC236}">
                <a16:creationId xmlns:a16="http://schemas.microsoft.com/office/drawing/2014/main" id="{E8ABAC6E-222B-47D0-A2CA-AF2FB33157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388" y="1628775"/>
            <a:ext cx="4176712" cy="24479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25" name="Text Box 5">
            <a:extLst>
              <a:ext uri="{FF2B5EF4-FFF2-40B4-BE49-F238E27FC236}">
                <a16:creationId xmlns:a16="http://schemas.microsoft.com/office/drawing/2014/main" id="{FDD546EC-1BF7-4535-BACF-F878D8EE79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4149725"/>
            <a:ext cx="4248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商品の簡単な概要を入力する。商品の簡単な概要を入力する。商品の簡単な概要を入力する。商品の簡単な概要を入力する。商品の簡単な概要を入力する。商品の簡単な概要を入力する。</a:t>
            </a:r>
          </a:p>
        </p:txBody>
      </p:sp>
      <p:sp>
        <p:nvSpPr>
          <p:cNvPr id="30726" name="Text Box 6">
            <a:extLst>
              <a:ext uri="{FF2B5EF4-FFF2-40B4-BE49-F238E27FC236}">
                <a16:creationId xmlns:a16="http://schemas.microsoft.com/office/drawing/2014/main" id="{56DB5E56-4D0D-4821-A4C4-67EE631C1F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908050"/>
            <a:ext cx="13795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14D76DE4-DC89-4BDD-8A2A-DAAD5B68B9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388" y="1484313"/>
            <a:ext cx="4176712" cy="71437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30728" name="Group 8">
            <a:extLst>
              <a:ext uri="{FF2B5EF4-FFF2-40B4-BE49-F238E27FC236}">
                <a16:creationId xmlns:a16="http://schemas.microsoft.com/office/drawing/2014/main" id="{09EFCAD7-A6F8-42EB-9FC5-D9F92202D7F9}"/>
              </a:ext>
            </a:extLst>
          </p:cNvPr>
          <p:cNvGraphicFramePr>
            <a:graphicFrameLocks noGrp="1"/>
          </p:cNvGraphicFramePr>
          <p:nvPr/>
        </p:nvGraphicFramePr>
        <p:xfrm>
          <a:off x="560388" y="4868863"/>
          <a:ext cx="2736850" cy="1105440"/>
        </p:xfrm>
        <a:graphic>
          <a:graphicData uri="http://schemas.openxmlformats.org/drawingml/2006/table">
            <a:tbl>
              <a:tblPr/>
              <a:tblGrid>
                <a:gridCol w="782637">
                  <a:extLst>
                    <a:ext uri="{9D8B030D-6E8A-4147-A177-3AD203B41FA5}">
                      <a16:colId xmlns:a16="http://schemas.microsoft.com/office/drawing/2014/main" val="2565560886"/>
                    </a:ext>
                  </a:extLst>
                </a:gridCol>
                <a:gridCol w="1954213">
                  <a:extLst>
                    <a:ext uri="{9D8B030D-6E8A-4147-A177-3AD203B41FA5}">
                      <a16:colId xmlns:a16="http://schemas.microsoft.com/office/drawing/2014/main" val="2292396353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937216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48596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34588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定格電源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076805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7612680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動作温度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662540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1423287"/>
                  </a:ext>
                </a:extLst>
              </a:tr>
            </a:tbl>
          </a:graphicData>
        </a:graphic>
      </p:graphicFrame>
      <p:sp>
        <p:nvSpPr>
          <p:cNvPr id="30766" name="Text Box 46">
            <a:extLst>
              <a:ext uri="{FF2B5EF4-FFF2-40B4-BE49-F238E27FC236}">
                <a16:creationId xmlns:a16="http://schemas.microsoft.com/office/drawing/2014/main" id="{FC8DC24C-0574-4F19-8C89-5EF574C007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6021388"/>
            <a:ext cx="27368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8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8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0767" name="Text Box 47">
            <a:extLst>
              <a:ext uri="{FF2B5EF4-FFF2-40B4-BE49-F238E27FC236}">
                <a16:creationId xmlns:a16="http://schemas.microsoft.com/office/drawing/2014/main" id="{A4364926-4181-4918-AA00-4972FC8121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0613" y="27797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0768" name="Text Box 48">
            <a:extLst>
              <a:ext uri="{FF2B5EF4-FFF2-40B4-BE49-F238E27FC236}">
                <a16:creationId xmlns:a16="http://schemas.microsoft.com/office/drawing/2014/main" id="{FEDE0D7B-E75B-4046-81E7-ADD080EE97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975" y="1196975"/>
            <a:ext cx="2012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0769" name="Rectangle 49" descr="右上がり対角線 (反転)">
            <a:extLst>
              <a:ext uri="{FF2B5EF4-FFF2-40B4-BE49-F238E27FC236}">
                <a16:creationId xmlns:a16="http://schemas.microsoft.com/office/drawing/2014/main" id="{16713602-11D2-4740-80F8-13E811F312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0113" y="5013325"/>
            <a:ext cx="1296987" cy="11525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70" name="Text Box 50">
            <a:extLst>
              <a:ext uri="{FF2B5EF4-FFF2-40B4-BE49-F238E27FC236}">
                <a16:creationId xmlns:a16="http://schemas.microsoft.com/office/drawing/2014/main" id="{FC05DB0F-4763-46E2-B0AB-24C0972144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5516563"/>
            <a:ext cx="889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写真スペース２</a:t>
            </a:r>
          </a:p>
        </p:txBody>
      </p:sp>
      <p:sp>
        <p:nvSpPr>
          <p:cNvPr id="30772" name="Rectangle 52" descr="右上がり対角線 (反転)">
            <a:extLst>
              <a:ext uri="{FF2B5EF4-FFF2-40B4-BE49-F238E27FC236}">
                <a16:creationId xmlns:a16="http://schemas.microsoft.com/office/drawing/2014/main" id="{0D5E3488-2641-4109-868B-F731DD133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8900" y="1628775"/>
            <a:ext cx="4176713" cy="24479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73" name="Text Box 53">
            <a:extLst>
              <a:ext uri="{FF2B5EF4-FFF2-40B4-BE49-F238E27FC236}">
                <a16:creationId xmlns:a16="http://schemas.microsoft.com/office/drawing/2014/main" id="{C2AE356F-D562-4E28-AE08-040ED95F19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900" y="4149725"/>
            <a:ext cx="4248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商品の簡単な概要を入力する。商品の簡単な概要を入力する。商品の簡単な概要を入力する。商品の簡単な概要を入力する。商品の簡単な概要を入力する。商品の簡単な概要を入力する。</a:t>
            </a:r>
          </a:p>
        </p:txBody>
      </p:sp>
      <p:sp>
        <p:nvSpPr>
          <p:cNvPr id="30774" name="Text Box 54">
            <a:extLst>
              <a:ext uri="{FF2B5EF4-FFF2-40B4-BE49-F238E27FC236}">
                <a16:creationId xmlns:a16="http://schemas.microsoft.com/office/drawing/2014/main" id="{7C9BE24C-2E49-44A0-8487-61DEFE1B70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463" y="908050"/>
            <a:ext cx="13795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30775" name="Rectangle 55">
            <a:extLst>
              <a:ext uri="{FF2B5EF4-FFF2-40B4-BE49-F238E27FC236}">
                <a16:creationId xmlns:a16="http://schemas.microsoft.com/office/drawing/2014/main" id="{045E4ECA-2147-4294-8948-8569B8B76A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8900" y="1484313"/>
            <a:ext cx="4176713" cy="71437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30776" name="Group 56">
            <a:extLst>
              <a:ext uri="{FF2B5EF4-FFF2-40B4-BE49-F238E27FC236}">
                <a16:creationId xmlns:a16="http://schemas.microsoft.com/office/drawing/2014/main" id="{6A883E71-34D2-4661-8294-428C51AAE219}"/>
              </a:ext>
            </a:extLst>
          </p:cNvPr>
          <p:cNvGraphicFramePr>
            <a:graphicFrameLocks noGrp="1"/>
          </p:cNvGraphicFramePr>
          <p:nvPr/>
        </p:nvGraphicFramePr>
        <p:xfrm>
          <a:off x="5168900" y="4868863"/>
          <a:ext cx="2736850" cy="1105440"/>
        </p:xfrm>
        <a:graphic>
          <a:graphicData uri="http://schemas.openxmlformats.org/drawingml/2006/table">
            <a:tbl>
              <a:tblPr/>
              <a:tblGrid>
                <a:gridCol w="782638">
                  <a:extLst>
                    <a:ext uri="{9D8B030D-6E8A-4147-A177-3AD203B41FA5}">
                      <a16:colId xmlns:a16="http://schemas.microsoft.com/office/drawing/2014/main" val="564018003"/>
                    </a:ext>
                  </a:extLst>
                </a:gridCol>
                <a:gridCol w="1954212">
                  <a:extLst>
                    <a:ext uri="{9D8B030D-6E8A-4147-A177-3AD203B41FA5}">
                      <a16:colId xmlns:a16="http://schemas.microsoft.com/office/drawing/2014/main" val="1455381910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801175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9227825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292612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定格電源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23610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0184239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動作温度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766078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7055206"/>
                  </a:ext>
                </a:extLst>
              </a:tr>
            </a:tbl>
          </a:graphicData>
        </a:graphic>
      </p:graphicFrame>
      <p:sp>
        <p:nvSpPr>
          <p:cNvPr id="30814" name="Text Box 94">
            <a:extLst>
              <a:ext uri="{FF2B5EF4-FFF2-40B4-BE49-F238E27FC236}">
                <a16:creationId xmlns:a16="http://schemas.microsoft.com/office/drawing/2014/main" id="{421FFA1B-7296-4B46-BCA7-256A05DC96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900" y="6021388"/>
            <a:ext cx="27368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8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8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0815" name="Text Box 95">
            <a:extLst>
              <a:ext uri="{FF2B5EF4-FFF2-40B4-BE49-F238E27FC236}">
                <a16:creationId xmlns:a16="http://schemas.microsoft.com/office/drawing/2014/main" id="{7CEDF426-DA36-4AF5-A4AB-14076CE254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9125" y="27797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0816" name="Text Box 96">
            <a:extLst>
              <a:ext uri="{FF2B5EF4-FFF2-40B4-BE49-F238E27FC236}">
                <a16:creationId xmlns:a16="http://schemas.microsoft.com/office/drawing/2014/main" id="{F83D0C94-6623-4FD9-B435-DE27120933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9488" y="1196975"/>
            <a:ext cx="2012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0817" name="Rectangle 97" descr="右上がり対角線 (反転)">
            <a:extLst>
              <a:ext uri="{FF2B5EF4-FFF2-40B4-BE49-F238E27FC236}">
                <a16:creationId xmlns:a16="http://schemas.microsoft.com/office/drawing/2014/main" id="{B0508906-05B2-4FC0-8ABE-21CF7ECE07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8625" y="5013325"/>
            <a:ext cx="1296988" cy="11525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18" name="Text Box 98">
            <a:extLst>
              <a:ext uri="{FF2B5EF4-FFF2-40B4-BE49-F238E27FC236}">
                <a16:creationId xmlns:a16="http://schemas.microsoft.com/office/drawing/2014/main" id="{BC0FE38B-782C-43AF-B334-8297100F30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6113" y="5516563"/>
            <a:ext cx="889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写真スペース２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948</TotalTime>
  <Words>9042</Words>
  <Application>Microsoft Office PowerPoint</Application>
  <PresentationFormat>A4 210 x 297 mm</PresentationFormat>
  <Paragraphs>1750</Paragraphs>
  <Slides>16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19" baseType="lpstr">
      <vt:lpstr>メイリオ</vt:lpstr>
      <vt:lpstr>Arial</vt:lpstr>
      <vt:lpstr>標準デザイン</vt:lpstr>
      <vt:lpstr>タイトル</vt:lpstr>
      <vt:lpstr>タイトル</vt:lpstr>
      <vt:lpstr>タイトル</vt:lpstr>
      <vt:lpstr>タイトル</vt:lpstr>
      <vt:lpstr>タイトル</vt:lpstr>
      <vt:lpstr>タイトル</vt:lpstr>
      <vt:lpstr>タイトル</vt:lpstr>
      <vt:lpstr>タイトル</vt:lpstr>
      <vt:lpstr>タイトル</vt:lpstr>
      <vt:lpstr>タイトル</vt:lpstr>
      <vt:lpstr>タイトル</vt:lpstr>
      <vt:lpstr>タイトル</vt:lpstr>
      <vt:lpstr>タイトル</vt:lpstr>
      <vt:lpstr>タイトル</vt:lpstr>
      <vt:lpstr>タイトル</vt:lpstr>
      <vt:lpstr>タイトル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pptx989_商品リストのテンプレート</dc:title>
  <dc:subject>pptx989_商品リストのテンプレート</dc:subject>
  <dc:creator>でじけろお</dc:creator>
  <cp:revision>2</cp:revision>
  <dcterms:created xsi:type="dcterms:W3CDTF">2010-10-12T01:13:58Z</dcterms:created>
  <dcterms:modified xsi:type="dcterms:W3CDTF">2019-03-31T17:40:30Z</dcterms:modified>
  <cp:version>2</cp:version>
</cp:coreProperties>
</file>